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63" r:id="rId2"/>
    <p:sldId id="405" r:id="rId3"/>
    <p:sldId id="406" r:id="rId4"/>
    <p:sldId id="428" r:id="rId5"/>
    <p:sldId id="429" r:id="rId6"/>
    <p:sldId id="424" r:id="rId7"/>
    <p:sldId id="411" r:id="rId8"/>
    <p:sldId id="446" r:id="rId9"/>
    <p:sldId id="430" r:id="rId10"/>
    <p:sldId id="444" r:id="rId11"/>
    <p:sldId id="445" r:id="rId12"/>
    <p:sldId id="447" r:id="rId13"/>
    <p:sldId id="439" r:id="rId14"/>
    <p:sldId id="448" r:id="rId15"/>
    <p:sldId id="449" r:id="rId16"/>
    <p:sldId id="450" r:id="rId17"/>
    <p:sldId id="454" r:id="rId18"/>
    <p:sldId id="451" r:id="rId19"/>
    <p:sldId id="452" r:id="rId20"/>
    <p:sldId id="453" r:id="rId21"/>
    <p:sldId id="455" r:id="rId22"/>
    <p:sldId id="456" r:id="rId23"/>
    <p:sldId id="457" r:id="rId24"/>
    <p:sldId id="459" r:id="rId25"/>
    <p:sldId id="461" r:id="rId26"/>
    <p:sldId id="462" r:id="rId27"/>
    <p:sldId id="460" r:id="rId28"/>
  </p:sldIdLst>
  <p:sldSz cx="12192000" cy="6858000"/>
  <p:notesSz cx="6858000" cy="9144000"/>
  <p:embeddedFontLst>
    <p:embeddedFont>
      <p:font typeface="Elephant" pitchFamily="18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8. listopada 1991.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godine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/>
            <a:t>Hrvatski sabor donio je odluku o raskidu državno-pravnih veza s ostalim republikama i pokrajinama SFRJ-a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Hrvatska 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 istupila iz Jugoslavije i postala neovisna država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1239022A-8EEF-49FF-A889-8E185B1DE5E9}">
      <dgm:prSet/>
      <dgm:spPr/>
      <dgm:t>
        <a:bodyPr/>
        <a:lstStyle/>
        <a:p>
          <a:pPr algn="just"/>
          <a:r>
            <a:rPr lang="hr-HR" b="0" i="0" dirty="0"/>
            <a:t>Neovisnost su proglasile i </a:t>
          </a:r>
          <a:r>
            <a:rPr lang="hr-HR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Slovenija, Bosna i Hercegovina i Makedonija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931CB-57A1-43D0-8EB2-2899F40A6F18}" type="parTrans" cxnId="{2B9EEC6D-2713-492C-938C-362A8DB449DE}">
      <dgm:prSet/>
      <dgm:spPr/>
      <dgm:t>
        <a:bodyPr/>
        <a:lstStyle/>
        <a:p>
          <a:endParaRPr lang="hr-HR"/>
        </a:p>
      </dgm:t>
    </dgm:pt>
    <dgm:pt modelId="{6C334285-1C25-43B6-9DDB-A501BB5B5640}" type="sibTrans" cxnId="{2B9EEC6D-2713-492C-938C-362A8DB449D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42847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336647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432C03E1-35F7-49EC-B661-E4AA3F9D523C}" type="pres">
      <dgm:prSet presAssocID="{1239022A-8EEF-49FF-A889-8E185B1DE5E9}" presName="thickLine" presStyleLbl="alignNode1" presStyleIdx="2" presStyleCnt="3"/>
      <dgm:spPr/>
    </dgm:pt>
    <dgm:pt modelId="{05A12118-6379-4EE9-81FE-D52ADF9BD2CC}" type="pres">
      <dgm:prSet presAssocID="{1239022A-8EEF-49FF-A889-8E185B1DE5E9}" presName="horz1" presStyleCnt="0"/>
      <dgm:spPr/>
    </dgm:pt>
    <dgm:pt modelId="{29AF8743-E0A2-49B3-9E0D-771DD6AC5D2B}" type="pres">
      <dgm:prSet presAssocID="{1239022A-8EEF-49FF-A889-8E185B1DE5E9}" presName="tx1" presStyleLbl="revTx" presStyleIdx="2" presStyleCnt="3" custScaleY="336647"/>
      <dgm:spPr/>
      <dgm:t>
        <a:bodyPr/>
        <a:lstStyle/>
        <a:p>
          <a:endParaRPr lang="hr-HR"/>
        </a:p>
      </dgm:t>
    </dgm:pt>
    <dgm:pt modelId="{7359371B-8831-4553-AF57-1F3D40928404}" type="pres">
      <dgm:prSet presAssocID="{1239022A-8EEF-49FF-A889-8E185B1DE5E9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B9EEC6D-2713-492C-938C-362A8DB449DE}" srcId="{D6016AB9-CFB1-4739-B1D9-D62E4B6DC579}" destId="{1239022A-8EEF-49FF-A889-8E185B1DE5E9}" srcOrd="2" destOrd="0" parTransId="{6C6931CB-57A1-43D0-8EB2-2899F40A6F18}" sibTransId="{6C334285-1C25-43B6-9DDB-A501BB5B5640}"/>
    <dgm:cxn modelId="{B8B44DF0-028E-4314-A73B-EF0380218438}" type="presOf" srcId="{1239022A-8EEF-49FF-A889-8E185B1DE5E9}" destId="{29AF8743-E0A2-49B3-9E0D-771DD6AC5D2B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A4166E66-56A2-4AF2-91B9-6D692DD2743B}" type="presParOf" srcId="{AD454359-546C-4651-9E47-CC31C4E8CAEA}" destId="{432C03E1-35F7-49EC-B661-E4AA3F9D523C}" srcOrd="4" destOrd="0" presId="urn:microsoft.com/office/officeart/2008/layout/LinedList"/>
    <dgm:cxn modelId="{2BAE5699-6C52-4897-B9E7-1681761CD252}" type="presParOf" srcId="{AD454359-546C-4651-9E47-CC31C4E8CAEA}" destId="{05A12118-6379-4EE9-81FE-D52ADF9BD2CC}" srcOrd="5" destOrd="0" presId="urn:microsoft.com/office/officeart/2008/layout/LinedList"/>
    <dgm:cxn modelId="{E73142F8-AAB7-4AAE-8DF8-120B9753D532}" type="presParOf" srcId="{05A12118-6379-4EE9-81FE-D52ADF9BD2CC}" destId="{29AF8743-E0A2-49B3-9E0D-771DD6AC5D2B}" srcOrd="0" destOrd="0" presId="urn:microsoft.com/office/officeart/2008/layout/LinedList"/>
    <dgm:cxn modelId="{8E7230BD-5EAE-4CC1-89A7-8B46BB6B0281}" type="presParOf" srcId="{05A12118-6379-4EE9-81FE-D52ADF9BD2CC}" destId="{7359371B-8831-4553-AF57-1F3D40928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2FAD73-1EDB-43A1-95F7-C5F51D751C5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2E19458E-4A3F-40A6-A10E-DB9EAC5E2179}">
      <dgm:prSet phldrT="[Tekst]"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OSLOBODILAČKE OPERACIJE</a:t>
          </a:r>
        </a:p>
      </dgm:t>
    </dgm:pt>
    <dgm:pt modelId="{6FE9A438-9CFF-4D20-88FA-47C764187A61}" type="parTrans" cxnId="{4CDA0394-BE10-4F47-A7C5-E2EE6A25B1DE}">
      <dgm:prSet/>
      <dgm:spPr/>
      <dgm:t>
        <a:bodyPr/>
        <a:lstStyle/>
        <a:p>
          <a:endParaRPr lang="hr-HR"/>
        </a:p>
      </dgm:t>
    </dgm:pt>
    <dgm:pt modelId="{D2A13DAD-87EA-449C-AB57-51C8ED092C31}" type="sibTrans" cxnId="{4CDA0394-BE10-4F47-A7C5-E2EE6A25B1DE}">
      <dgm:prSet/>
      <dgm:spPr/>
      <dgm:t>
        <a:bodyPr/>
        <a:lstStyle/>
        <a:p>
          <a:endParaRPr lang="hr-HR"/>
        </a:p>
      </dgm:t>
    </dgm:pt>
    <dgm:pt modelId="{8E60F041-3520-4FCC-87CD-F0F0F0EADA72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1992.</a:t>
          </a:r>
        </a:p>
      </dgm:t>
    </dgm:pt>
    <dgm:pt modelId="{F8245978-43B2-490E-99C8-395B4FEB25E9}" type="parTrans" cxnId="{C2D30A6A-0514-4289-B374-0467BB0736C8}">
      <dgm:prSet/>
      <dgm:spPr/>
      <dgm:t>
        <a:bodyPr/>
        <a:lstStyle/>
        <a:p>
          <a:endParaRPr lang="hr-HR"/>
        </a:p>
      </dgm:t>
    </dgm:pt>
    <dgm:pt modelId="{7AE4EA39-6D29-4B9F-8AD5-9536C961A49D}" type="sibTrans" cxnId="{C2D30A6A-0514-4289-B374-0467BB0736C8}">
      <dgm:prSet/>
      <dgm:spPr/>
      <dgm:t>
        <a:bodyPr/>
        <a:lstStyle/>
        <a:p>
          <a:endParaRPr lang="hr-HR"/>
        </a:p>
      </dgm:t>
    </dgm:pt>
    <dgm:pt modelId="{93883C6C-BDEA-4C5C-918E-726C0E796DEA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1993.</a:t>
          </a:r>
        </a:p>
      </dgm:t>
    </dgm:pt>
    <dgm:pt modelId="{DC7F0988-7BD0-46B1-8AE9-8EB6819231B0}" type="parTrans" cxnId="{4E437FA8-5EF1-47A1-BB5A-67013B4EF721}">
      <dgm:prSet/>
      <dgm:spPr/>
      <dgm:t>
        <a:bodyPr/>
        <a:lstStyle/>
        <a:p>
          <a:endParaRPr lang="hr-HR"/>
        </a:p>
      </dgm:t>
    </dgm:pt>
    <dgm:pt modelId="{A8E57F80-81A7-4FED-8EA6-7D7FB2D0658A}" type="sibTrans" cxnId="{4E437FA8-5EF1-47A1-BB5A-67013B4EF721}">
      <dgm:prSet/>
      <dgm:spPr/>
      <dgm:t>
        <a:bodyPr/>
        <a:lstStyle/>
        <a:p>
          <a:endParaRPr lang="hr-HR"/>
        </a:p>
      </dgm:t>
    </dgm:pt>
    <dgm:pt modelId="{6035E062-E23A-4C00-98FC-CA6C48B76316}">
      <dgm:prSet phldrT="[Tekst]" custT="1"/>
      <dgm:spPr/>
      <dgm:t>
        <a:bodyPr/>
        <a:lstStyle/>
        <a:p>
          <a:r>
            <a:rPr lang="hr-HR" sz="2400" i="1" dirty="0">
              <a:solidFill>
                <a:schemeClr val="tx1"/>
              </a:solidFill>
            </a:rPr>
            <a:t>Gusar</a:t>
          </a:r>
          <a:r>
            <a:rPr lang="hr-HR" sz="2400" dirty="0">
              <a:solidFill>
                <a:schemeClr val="tx1"/>
              </a:solidFill>
            </a:rPr>
            <a:t> (Maslenica) – zadarsko zaleđe	          </a:t>
          </a:r>
          <a:r>
            <a:rPr lang="hr-HR" sz="2400" dirty="0" smtClean="0">
              <a:solidFill>
                <a:schemeClr val="tx1"/>
              </a:solidFill>
            </a:rPr>
            <a:t> – </a:t>
          </a:r>
          <a:r>
            <a:rPr lang="hr-HR" sz="2400" i="1" dirty="0" err="1" smtClean="0">
              <a:solidFill>
                <a:schemeClr val="tx1"/>
              </a:solidFill>
            </a:rPr>
            <a:t>Medački</a:t>
          </a:r>
          <a:r>
            <a:rPr lang="hr-HR" sz="2400" i="1" dirty="0" smtClean="0">
              <a:solidFill>
                <a:schemeClr val="tx1"/>
              </a:solidFill>
            </a:rPr>
            <a:t> </a:t>
          </a:r>
          <a:r>
            <a:rPr lang="hr-HR" sz="2400" i="1" dirty="0">
              <a:solidFill>
                <a:schemeClr val="tx1"/>
              </a:solidFill>
            </a:rPr>
            <a:t>džep </a:t>
          </a:r>
          <a:r>
            <a:rPr lang="hr-HR" sz="2400" dirty="0">
              <a:solidFill>
                <a:schemeClr val="tx1"/>
              </a:solidFill>
            </a:rPr>
            <a:t>– područje oko Gospića</a:t>
          </a:r>
        </a:p>
      </dgm:t>
    </dgm:pt>
    <dgm:pt modelId="{7AA87FA2-7BFA-4C76-9835-29C08DD95173}" type="parTrans" cxnId="{9B528017-109D-4B3F-9F8D-8E6D3F0FAF93}">
      <dgm:prSet/>
      <dgm:spPr/>
      <dgm:t>
        <a:bodyPr/>
        <a:lstStyle/>
        <a:p>
          <a:endParaRPr lang="hr-HR"/>
        </a:p>
      </dgm:t>
    </dgm:pt>
    <dgm:pt modelId="{F8D21E2F-313B-4BF0-9DCD-777ED507EF2F}" type="sibTrans" cxnId="{9B528017-109D-4B3F-9F8D-8E6D3F0FAF93}">
      <dgm:prSet/>
      <dgm:spPr/>
      <dgm:t>
        <a:bodyPr/>
        <a:lstStyle/>
        <a:p>
          <a:endParaRPr lang="hr-HR"/>
        </a:p>
      </dgm:t>
    </dgm:pt>
    <dgm:pt modelId="{F3126168-6ED5-4CDE-A004-808DC0D9247A}">
      <dgm:prSet phldrT="[Tekst]" custT="1"/>
      <dgm:spPr/>
      <dgm:t>
        <a:bodyPr/>
        <a:lstStyle/>
        <a:p>
          <a:r>
            <a:rPr lang="hr-HR" sz="2400" i="1" dirty="0">
              <a:solidFill>
                <a:schemeClr val="tx1"/>
              </a:solidFill>
            </a:rPr>
            <a:t>Čagalj</a:t>
          </a:r>
          <a:r>
            <a:rPr lang="hr-HR" sz="2400" dirty="0">
              <a:solidFill>
                <a:schemeClr val="tx1"/>
              </a:solidFill>
            </a:rPr>
            <a:t>, </a:t>
          </a:r>
          <a:r>
            <a:rPr lang="hr-HR" sz="2400" i="1" dirty="0">
              <a:solidFill>
                <a:schemeClr val="tx1"/>
              </a:solidFill>
            </a:rPr>
            <a:t>Tigar</a:t>
          </a:r>
          <a:r>
            <a:rPr lang="hr-HR" sz="2400" dirty="0">
              <a:solidFill>
                <a:schemeClr val="tx1"/>
              </a:solidFill>
            </a:rPr>
            <a:t>, </a:t>
          </a:r>
          <a:r>
            <a:rPr lang="hr-HR" sz="2400" i="1" dirty="0">
              <a:solidFill>
                <a:schemeClr val="tx1"/>
              </a:solidFill>
            </a:rPr>
            <a:t>Oslobođena zemlja </a:t>
          </a:r>
        </a:p>
        <a:p>
          <a:r>
            <a:rPr lang="hr-HR" sz="2400" dirty="0" smtClean="0">
              <a:solidFill>
                <a:schemeClr val="tx1"/>
              </a:solidFill>
            </a:rPr>
            <a:t>– deblokada </a:t>
          </a:r>
          <a:r>
            <a:rPr lang="hr-HR" sz="2400" dirty="0">
              <a:solidFill>
                <a:schemeClr val="tx1"/>
              </a:solidFill>
            </a:rPr>
            <a:t>Dubrovnika</a:t>
          </a:r>
        </a:p>
      </dgm:t>
    </dgm:pt>
    <dgm:pt modelId="{B11FC425-29BB-4455-B4FF-943D9CB6E407}" type="sibTrans" cxnId="{D3A36A85-43B6-4D2E-9CBB-7E968652F02D}">
      <dgm:prSet/>
      <dgm:spPr/>
      <dgm:t>
        <a:bodyPr/>
        <a:lstStyle/>
        <a:p>
          <a:endParaRPr lang="hr-HR"/>
        </a:p>
      </dgm:t>
    </dgm:pt>
    <dgm:pt modelId="{00E5C62A-87C7-4E2D-A8A4-22E168751E34}" type="parTrans" cxnId="{D3A36A85-43B6-4D2E-9CBB-7E968652F02D}">
      <dgm:prSet/>
      <dgm:spPr/>
      <dgm:t>
        <a:bodyPr/>
        <a:lstStyle/>
        <a:p>
          <a:endParaRPr lang="hr-HR"/>
        </a:p>
      </dgm:t>
    </dgm:pt>
    <dgm:pt modelId="{8F1AC6B4-EEAB-4D90-B1B1-DB240DA1C9A8}" type="pres">
      <dgm:prSet presAssocID="{652FAD73-1EDB-43A1-95F7-C5F51D751C5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6BCCF7D-2882-4343-8969-AA6DBC7153B6}" type="pres">
      <dgm:prSet presAssocID="{2E19458E-4A3F-40A6-A10E-DB9EAC5E2179}" presName="root1" presStyleCnt="0"/>
      <dgm:spPr/>
    </dgm:pt>
    <dgm:pt modelId="{179FF4C7-E272-4D02-AED2-8A4E070A8DF9}" type="pres">
      <dgm:prSet presAssocID="{2E19458E-4A3F-40A6-A10E-DB9EAC5E2179}" presName="LevelOneTextNode" presStyleLbl="node0" presStyleIdx="0" presStyleCnt="1" custScaleX="115736" custScaleY="15918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7150F76-DCD6-4853-8FA7-A26FFE153315}" type="pres">
      <dgm:prSet presAssocID="{2E19458E-4A3F-40A6-A10E-DB9EAC5E2179}" presName="level2hierChild" presStyleCnt="0"/>
      <dgm:spPr/>
    </dgm:pt>
    <dgm:pt modelId="{F66BCE64-6990-4957-AB9C-AFD41A8F9CFD}" type="pres">
      <dgm:prSet presAssocID="{F8245978-43B2-490E-99C8-395B4FEB25E9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D7DDFAC2-9C90-4947-9126-7FAD7678DA9F}" type="pres">
      <dgm:prSet presAssocID="{F8245978-43B2-490E-99C8-395B4FEB25E9}" presName="connTx" presStyleLbl="parChTrans1D2" presStyleIdx="0" presStyleCnt="2"/>
      <dgm:spPr/>
      <dgm:t>
        <a:bodyPr/>
        <a:lstStyle/>
        <a:p>
          <a:endParaRPr lang="hr-HR"/>
        </a:p>
      </dgm:t>
    </dgm:pt>
    <dgm:pt modelId="{5A32FA4F-8971-452B-94C1-8E7A5DD17C4B}" type="pres">
      <dgm:prSet presAssocID="{8E60F041-3520-4FCC-87CD-F0F0F0EADA72}" presName="root2" presStyleCnt="0"/>
      <dgm:spPr/>
    </dgm:pt>
    <dgm:pt modelId="{468584BD-67F3-4A13-87CA-59521E410E86}" type="pres">
      <dgm:prSet presAssocID="{8E60F041-3520-4FCC-87CD-F0F0F0EADA7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B9CD9EA-5E6A-489F-9E5C-C392D917774A}" type="pres">
      <dgm:prSet presAssocID="{8E60F041-3520-4FCC-87CD-F0F0F0EADA72}" presName="level3hierChild" presStyleCnt="0"/>
      <dgm:spPr/>
    </dgm:pt>
    <dgm:pt modelId="{17000315-7FD3-4962-B6A4-6E8D3A253BAC}" type="pres">
      <dgm:prSet presAssocID="{00E5C62A-87C7-4E2D-A8A4-22E168751E34}" presName="conn2-1" presStyleLbl="parChTrans1D3" presStyleIdx="0" presStyleCnt="2"/>
      <dgm:spPr/>
      <dgm:t>
        <a:bodyPr/>
        <a:lstStyle/>
        <a:p>
          <a:endParaRPr lang="hr-HR"/>
        </a:p>
      </dgm:t>
    </dgm:pt>
    <dgm:pt modelId="{786D783C-9101-4243-BCBB-3BC93EA73BCE}" type="pres">
      <dgm:prSet presAssocID="{00E5C62A-87C7-4E2D-A8A4-22E168751E34}" presName="connTx" presStyleLbl="parChTrans1D3" presStyleIdx="0" presStyleCnt="2"/>
      <dgm:spPr/>
      <dgm:t>
        <a:bodyPr/>
        <a:lstStyle/>
        <a:p>
          <a:endParaRPr lang="hr-HR"/>
        </a:p>
      </dgm:t>
    </dgm:pt>
    <dgm:pt modelId="{CC4BA8B2-E3BE-4DCD-9CD0-5F8FE7CCA4CD}" type="pres">
      <dgm:prSet presAssocID="{F3126168-6ED5-4CDE-A004-808DC0D9247A}" presName="root2" presStyleCnt="0"/>
      <dgm:spPr/>
    </dgm:pt>
    <dgm:pt modelId="{D18ACC82-F470-48DB-A96E-DE69E9547EC1}" type="pres">
      <dgm:prSet presAssocID="{F3126168-6ED5-4CDE-A004-808DC0D9247A}" presName="LevelTwoTextNode" presStyleLbl="node3" presStyleIdx="0" presStyleCnt="2" custScaleY="16581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2CD825D-C27A-42B9-AAF6-6AB33EE885E4}" type="pres">
      <dgm:prSet presAssocID="{F3126168-6ED5-4CDE-A004-808DC0D9247A}" presName="level3hierChild" presStyleCnt="0"/>
      <dgm:spPr/>
    </dgm:pt>
    <dgm:pt modelId="{B6E79B8A-B3B8-49FE-827A-D309127D6325}" type="pres">
      <dgm:prSet presAssocID="{DC7F0988-7BD0-46B1-8AE9-8EB6819231B0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1116823E-9E80-4C3B-81AC-78D7DF17E024}" type="pres">
      <dgm:prSet presAssocID="{DC7F0988-7BD0-46B1-8AE9-8EB6819231B0}" presName="connTx" presStyleLbl="parChTrans1D2" presStyleIdx="1" presStyleCnt="2"/>
      <dgm:spPr/>
      <dgm:t>
        <a:bodyPr/>
        <a:lstStyle/>
        <a:p>
          <a:endParaRPr lang="hr-HR"/>
        </a:p>
      </dgm:t>
    </dgm:pt>
    <dgm:pt modelId="{D3CAA0F6-55DD-472A-9821-3451649D8977}" type="pres">
      <dgm:prSet presAssocID="{93883C6C-BDEA-4C5C-918E-726C0E796DEA}" presName="root2" presStyleCnt="0"/>
      <dgm:spPr/>
    </dgm:pt>
    <dgm:pt modelId="{16963307-0C24-4257-9722-51790599AEDF}" type="pres">
      <dgm:prSet presAssocID="{93883C6C-BDEA-4C5C-918E-726C0E796DE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27B17AF-5F32-4613-8D8F-28E0B5F9D309}" type="pres">
      <dgm:prSet presAssocID="{93883C6C-BDEA-4C5C-918E-726C0E796DEA}" presName="level3hierChild" presStyleCnt="0"/>
      <dgm:spPr/>
    </dgm:pt>
    <dgm:pt modelId="{49AA8B1B-4ACF-4E91-83C4-1E0B07FC8394}" type="pres">
      <dgm:prSet presAssocID="{7AA87FA2-7BFA-4C76-9835-29C08DD95173}" presName="conn2-1" presStyleLbl="parChTrans1D3" presStyleIdx="1" presStyleCnt="2"/>
      <dgm:spPr/>
      <dgm:t>
        <a:bodyPr/>
        <a:lstStyle/>
        <a:p>
          <a:endParaRPr lang="hr-HR"/>
        </a:p>
      </dgm:t>
    </dgm:pt>
    <dgm:pt modelId="{7C89636E-90F2-4E5F-8E87-F0FC5C44B677}" type="pres">
      <dgm:prSet presAssocID="{7AA87FA2-7BFA-4C76-9835-29C08DD95173}" presName="connTx" presStyleLbl="parChTrans1D3" presStyleIdx="1" presStyleCnt="2"/>
      <dgm:spPr/>
      <dgm:t>
        <a:bodyPr/>
        <a:lstStyle/>
        <a:p>
          <a:endParaRPr lang="hr-HR"/>
        </a:p>
      </dgm:t>
    </dgm:pt>
    <dgm:pt modelId="{E688EBFD-8749-44E9-9E79-F1C3125058AB}" type="pres">
      <dgm:prSet presAssocID="{6035E062-E23A-4C00-98FC-CA6C48B76316}" presName="root2" presStyleCnt="0"/>
      <dgm:spPr/>
    </dgm:pt>
    <dgm:pt modelId="{D298E30A-2119-491B-B240-C70784D64A26}" type="pres">
      <dgm:prSet presAssocID="{6035E062-E23A-4C00-98FC-CA6C48B76316}" presName="LevelTwoTextNode" presStyleLbl="node3" presStyleIdx="1" presStyleCnt="2" custScaleY="15626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C25BE92-CAAE-48BD-8A6B-64BF43A8EBE4}" type="pres">
      <dgm:prSet presAssocID="{6035E062-E23A-4C00-98FC-CA6C48B76316}" presName="level3hierChild" presStyleCnt="0"/>
      <dgm:spPr/>
    </dgm:pt>
  </dgm:ptLst>
  <dgm:cxnLst>
    <dgm:cxn modelId="{D3A36A85-43B6-4D2E-9CBB-7E968652F02D}" srcId="{8E60F041-3520-4FCC-87CD-F0F0F0EADA72}" destId="{F3126168-6ED5-4CDE-A004-808DC0D9247A}" srcOrd="0" destOrd="0" parTransId="{00E5C62A-87C7-4E2D-A8A4-22E168751E34}" sibTransId="{B11FC425-29BB-4455-B4FF-943D9CB6E407}"/>
    <dgm:cxn modelId="{AF508655-689C-4643-A3D4-B75F019B911E}" type="presOf" srcId="{00E5C62A-87C7-4E2D-A8A4-22E168751E34}" destId="{786D783C-9101-4243-BCBB-3BC93EA73BCE}" srcOrd="1" destOrd="0" presId="urn:microsoft.com/office/officeart/2005/8/layout/hierarchy2"/>
    <dgm:cxn modelId="{9B528017-109D-4B3F-9F8D-8E6D3F0FAF93}" srcId="{93883C6C-BDEA-4C5C-918E-726C0E796DEA}" destId="{6035E062-E23A-4C00-98FC-CA6C48B76316}" srcOrd="0" destOrd="0" parTransId="{7AA87FA2-7BFA-4C76-9835-29C08DD95173}" sibTransId="{F8D21E2F-313B-4BF0-9DCD-777ED507EF2F}"/>
    <dgm:cxn modelId="{B990E716-4E4D-4D01-BE2D-B78290725066}" type="presOf" srcId="{93883C6C-BDEA-4C5C-918E-726C0E796DEA}" destId="{16963307-0C24-4257-9722-51790599AEDF}" srcOrd="0" destOrd="0" presId="urn:microsoft.com/office/officeart/2005/8/layout/hierarchy2"/>
    <dgm:cxn modelId="{C2D30A6A-0514-4289-B374-0467BB0736C8}" srcId="{2E19458E-4A3F-40A6-A10E-DB9EAC5E2179}" destId="{8E60F041-3520-4FCC-87CD-F0F0F0EADA72}" srcOrd="0" destOrd="0" parTransId="{F8245978-43B2-490E-99C8-395B4FEB25E9}" sibTransId="{7AE4EA39-6D29-4B9F-8AD5-9536C961A49D}"/>
    <dgm:cxn modelId="{D14712D8-1D72-4138-BBFF-CD62CFA36DAF}" type="presOf" srcId="{7AA87FA2-7BFA-4C76-9835-29C08DD95173}" destId="{7C89636E-90F2-4E5F-8E87-F0FC5C44B677}" srcOrd="1" destOrd="0" presId="urn:microsoft.com/office/officeart/2005/8/layout/hierarchy2"/>
    <dgm:cxn modelId="{1BD01969-FDF4-4697-8E09-03168EAAB197}" type="presOf" srcId="{F3126168-6ED5-4CDE-A004-808DC0D9247A}" destId="{D18ACC82-F470-48DB-A96E-DE69E9547EC1}" srcOrd="0" destOrd="0" presId="urn:microsoft.com/office/officeart/2005/8/layout/hierarchy2"/>
    <dgm:cxn modelId="{2412F2C2-52AE-4FD6-88CD-D71C4D4AFAFB}" type="presOf" srcId="{7AA87FA2-7BFA-4C76-9835-29C08DD95173}" destId="{49AA8B1B-4ACF-4E91-83C4-1E0B07FC8394}" srcOrd="0" destOrd="0" presId="urn:microsoft.com/office/officeart/2005/8/layout/hierarchy2"/>
    <dgm:cxn modelId="{201D6F8C-5B38-44E7-8A56-54F6D04A6D07}" type="presOf" srcId="{652FAD73-1EDB-43A1-95F7-C5F51D751C56}" destId="{8F1AC6B4-EEAB-4D90-B1B1-DB240DA1C9A8}" srcOrd="0" destOrd="0" presId="urn:microsoft.com/office/officeart/2005/8/layout/hierarchy2"/>
    <dgm:cxn modelId="{4CDA0394-BE10-4F47-A7C5-E2EE6A25B1DE}" srcId="{652FAD73-1EDB-43A1-95F7-C5F51D751C56}" destId="{2E19458E-4A3F-40A6-A10E-DB9EAC5E2179}" srcOrd="0" destOrd="0" parTransId="{6FE9A438-9CFF-4D20-88FA-47C764187A61}" sibTransId="{D2A13DAD-87EA-449C-AB57-51C8ED092C31}"/>
    <dgm:cxn modelId="{09D10A53-6761-4133-8673-3B9C46402100}" type="presOf" srcId="{F8245978-43B2-490E-99C8-395B4FEB25E9}" destId="{F66BCE64-6990-4957-AB9C-AFD41A8F9CFD}" srcOrd="0" destOrd="0" presId="urn:microsoft.com/office/officeart/2005/8/layout/hierarchy2"/>
    <dgm:cxn modelId="{FE1DD1F2-1025-439A-B7F6-78CC6C1F38A5}" type="presOf" srcId="{00E5C62A-87C7-4E2D-A8A4-22E168751E34}" destId="{17000315-7FD3-4962-B6A4-6E8D3A253BAC}" srcOrd="0" destOrd="0" presId="urn:microsoft.com/office/officeart/2005/8/layout/hierarchy2"/>
    <dgm:cxn modelId="{41B5B8FA-CCEA-418F-9155-A5C711ABCFD1}" type="presOf" srcId="{DC7F0988-7BD0-46B1-8AE9-8EB6819231B0}" destId="{B6E79B8A-B3B8-49FE-827A-D309127D6325}" srcOrd="0" destOrd="0" presId="urn:microsoft.com/office/officeart/2005/8/layout/hierarchy2"/>
    <dgm:cxn modelId="{5BBDA3BB-83E5-4711-82BC-B7103581FF68}" type="presOf" srcId="{F8245978-43B2-490E-99C8-395B4FEB25E9}" destId="{D7DDFAC2-9C90-4947-9126-7FAD7678DA9F}" srcOrd="1" destOrd="0" presId="urn:microsoft.com/office/officeart/2005/8/layout/hierarchy2"/>
    <dgm:cxn modelId="{9046C292-8218-4B77-9B10-A2E56F66B858}" type="presOf" srcId="{DC7F0988-7BD0-46B1-8AE9-8EB6819231B0}" destId="{1116823E-9E80-4C3B-81AC-78D7DF17E024}" srcOrd="1" destOrd="0" presId="urn:microsoft.com/office/officeart/2005/8/layout/hierarchy2"/>
    <dgm:cxn modelId="{4AF7BD3C-1345-4B30-AF9C-87EAAD89FFEA}" type="presOf" srcId="{6035E062-E23A-4C00-98FC-CA6C48B76316}" destId="{D298E30A-2119-491B-B240-C70784D64A26}" srcOrd="0" destOrd="0" presId="urn:microsoft.com/office/officeart/2005/8/layout/hierarchy2"/>
    <dgm:cxn modelId="{4E437FA8-5EF1-47A1-BB5A-67013B4EF721}" srcId="{2E19458E-4A3F-40A6-A10E-DB9EAC5E2179}" destId="{93883C6C-BDEA-4C5C-918E-726C0E796DEA}" srcOrd="1" destOrd="0" parTransId="{DC7F0988-7BD0-46B1-8AE9-8EB6819231B0}" sibTransId="{A8E57F80-81A7-4FED-8EA6-7D7FB2D0658A}"/>
    <dgm:cxn modelId="{CF6140CD-EACB-4DC1-8420-35AEF8934AA8}" type="presOf" srcId="{8E60F041-3520-4FCC-87CD-F0F0F0EADA72}" destId="{468584BD-67F3-4A13-87CA-59521E410E86}" srcOrd="0" destOrd="0" presId="urn:microsoft.com/office/officeart/2005/8/layout/hierarchy2"/>
    <dgm:cxn modelId="{19EF6E8E-95AA-43CF-AED1-282A60D79BEA}" type="presOf" srcId="{2E19458E-4A3F-40A6-A10E-DB9EAC5E2179}" destId="{179FF4C7-E272-4D02-AED2-8A4E070A8DF9}" srcOrd="0" destOrd="0" presId="urn:microsoft.com/office/officeart/2005/8/layout/hierarchy2"/>
    <dgm:cxn modelId="{5B4868F9-40F0-4D8D-95B8-F3B8A1FF1D6F}" type="presParOf" srcId="{8F1AC6B4-EEAB-4D90-B1B1-DB240DA1C9A8}" destId="{66BCCF7D-2882-4343-8969-AA6DBC7153B6}" srcOrd="0" destOrd="0" presId="urn:microsoft.com/office/officeart/2005/8/layout/hierarchy2"/>
    <dgm:cxn modelId="{0DC89254-AD2C-488C-9093-5EFB03DBAAB8}" type="presParOf" srcId="{66BCCF7D-2882-4343-8969-AA6DBC7153B6}" destId="{179FF4C7-E272-4D02-AED2-8A4E070A8DF9}" srcOrd="0" destOrd="0" presId="urn:microsoft.com/office/officeart/2005/8/layout/hierarchy2"/>
    <dgm:cxn modelId="{D148D70B-C05B-4645-8020-41042B1A0044}" type="presParOf" srcId="{66BCCF7D-2882-4343-8969-AA6DBC7153B6}" destId="{57150F76-DCD6-4853-8FA7-A26FFE153315}" srcOrd="1" destOrd="0" presId="urn:microsoft.com/office/officeart/2005/8/layout/hierarchy2"/>
    <dgm:cxn modelId="{A0A818BB-1B4A-4123-96B8-B14B681AE7D1}" type="presParOf" srcId="{57150F76-DCD6-4853-8FA7-A26FFE153315}" destId="{F66BCE64-6990-4957-AB9C-AFD41A8F9CFD}" srcOrd="0" destOrd="0" presId="urn:microsoft.com/office/officeart/2005/8/layout/hierarchy2"/>
    <dgm:cxn modelId="{6B440FF0-5AD6-40A6-A1F6-A06DE6085728}" type="presParOf" srcId="{F66BCE64-6990-4957-AB9C-AFD41A8F9CFD}" destId="{D7DDFAC2-9C90-4947-9126-7FAD7678DA9F}" srcOrd="0" destOrd="0" presId="urn:microsoft.com/office/officeart/2005/8/layout/hierarchy2"/>
    <dgm:cxn modelId="{B5DFDA8E-84DF-40BC-8EB6-DEDD025D7B28}" type="presParOf" srcId="{57150F76-DCD6-4853-8FA7-A26FFE153315}" destId="{5A32FA4F-8971-452B-94C1-8E7A5DD17C4B}" srcOrd="1" destOrd="0" presId="urn:microsoft.com/office/officeart/2005/8/layout/hierarchy2"/>
    <dgm:cxn modelId="{3754623E-062D-4797-9037-4CC82FA19361}" type="presParOf" srcId="{5A32FA4F-8971-452B-94C1-8E7A5DD17C4B}" destId="{468584BD-67F3-4A13-87CA-59521E410E86}" srcOrd="0" destOrd="0" presId="urn:microsoft.com/office/officeart/2005/8/layout/hierarchy2"/>
    <dgm:cxn modelId="{C9F6BF73-B374-4DBC-BF2F-D929275736EC}" type="presParOf" srcId="{5A32FA4F-8971-452B-94C1-8E7A5DD17C4B}" destId="{9B9CD9EA-5E6A-489F-9E5C-C392D917774A}" srcOrd="1" destOrd="0" presId="urn:microsoft.com/office/officeart/2005/8/layout/hierarchy2"/>
    <dgm:cxn modelId="{B66A1131-073E-431F-AFA5-09E3E3AE829B}" type="presParOf" srcId="{9B9CD9EA-5E6A-489F-9E5C-C392D917774A}" destId="{17000315-7FD3-4962-B6A4-6E8D3A253BAC}" srcOrd="0" destOrd="0" presId="urn:microsoft.com/office/officeart/2005/8/layout/hierarchy2"/>
    <dgm:cxn modelId="{E75C204D-E9B0-410B-858F-DAECE7077383}" type="presParOf" srcId="{17000315-7FD3-4962-B6A4-6E8D3A253BAC}" destId="{786D783C-9101-4243-BCBB-3BC93EA73BCE}" srcOrd="0" destOrd="0" presId="urn:microsoft.com/office/officeart/2005/8/layout/hierarchy2"/>
    <dgm:cxn modelId="{87E890CF-61D0-4642-B252-B83EAB98CF30}" type="presParOf" srcId="{9B9CD9EA-5E6A-489F-9E5C-C392D917774A}" destId="{CC4BA8B2-E3BE-4DCD-9CD0-5F8FE7CCA4CD}" srcOrd="1" destOrd="0" presId="urn:microsoft.com/office/officeart/2005/8/layout/hierarchy2"/>
    <dgm:cxn modelId="{93626CEC-6ADC-49AB-8BB7-D6AC4691D2DE}" type="presParOf" srcId="{CC4BA8B2-E3BE-4DCD-9CD0-5F8FE7CCA4CD}" destId="{D18ACC82-F470-48DB-A96E-DE69E9547EC1}" srcOrd="0" destOrd="0" presId="urn:microsoft.com/office/officeart/2005/8/layout/hierarchy2"/>
    <dgm:cxn modelId="{6DD09279-A8C0-4A11-A98D-95E18DA44C75}" type="presParOf" srcId="{CC4BA8B2-E3BE-4DCD-9CD0-5F8FE7CCA4CD}" destId="{72CD825D-C27A-42B9-AAF6-6AB33EE885E4}" srcOrd="1" destOrd="0" presId="urn:microsoft.com/office/officeart/2005/8/layout/hierarchy2"/>
    <dgm:cxn modelId="{A183736C-EA52-49B3-8CE8-18666F33E43C}" type="presParOf" srcId="{57150F76-DCD6-4853-8FA7-A26FFE153315}" destId="{B6E79B8A-B3B8-49FE-827A-D309127D6325}" srcOrd="2" destOrd="0" presId="urn:microsoft.com/office/officeart/2005/8/layout/hierarchy2"/>
    <dgm:cxn modelId="{9A230575-C3D7-4D8B-8E6B-265F4ADE0F29}" type="presParOf" srcId="{B6E79B8A-B3B8-49FE-827A-D309127D6325}" destId="{1116823E-9E80-4C3B-81AC-78D7DF17E024}" srcOrd="0" destOrd="0" presId="urn:microsoft.com/office/officeart/2005/8/layout/hierarchy2"/>
    <dgm:cxn modelId="{86797AB6-D80A-43A9-AEA2-C14DED283396}" type="presParOf" srcId="{57150F76-DCD6-4853-8FA7-A26FFE153315}" destId="{D3CAA0F6-55DD-472A-9821-3451649D8977}" srcOrd="3" destOrd="0" presId="urn:microsoft.com/office/officeart/2005/8/layout/hierarchy2"/>
    <dgm:cxn modelId="{288C3550-6F3F-4D3F-92B2-6576CA31C1D6}" type="presParOf" srcId="{D3CAA0F6-55DD-472A-9821-3451649D8977}" destId="{16963307-0C24-4257-9722-51790599AEDF}" srcOrd="0" destOrd="0" presId="urn:microsoft.com/office/officeart/2005/8/layout/hierarchy2"/>
    <dgm:cxn modelId="{CEA0DE4A-AC12-438F-AEBE-0D215015C24D}" type="presParOf" srcId="{D3CAA0F6-55DD-472A-9821-3451649D8977}" destId="{427B17AF-5F32-4613-8D8F-28E0B5F9D309}" srcOrd="1" destOrd="0" presId="urn:microsoft.com/office/officeart/2005/8/layout/hierarchy2"/>
    <dgm:cxn modelId="{7A395CB5-4543-409A-A7E6-3510ACF4EF1A}" type="presParOf" srcId="{427B17AF-5F32-4613-8D8F-28E0B5F9D309}" destId="{49AA8B1B-4ACF-4E91-83C4-1E0B07FC8394}" srcOrd="0" destOrd="0" presId="urn:microsoft.com/office/officeart/2005/8/layout/hierarchy2"/>
    <dgm:cxn modelId="{FCB038F8-A4A2-437D-9972-05D26E485CFC}" type="presParOf" srcId="{49AA8B1B-4ACF-4E91-83C4-1E0B07FC8394}" destId="{7C89636E-90F2-4E5F-8E87-F0FC5C44B677}" srcOrd="0" destOrd="0" presId="urn:microsoft.com/office/officeart/2005/8/layout/hierarchy2"/>
    <dgm:cxn modelId="{32EF45A4-BCA6-4E7D-901D-51EA4DB9F430}" type="presParOf" srcId="{427B17AF-5F32-4613-8D8F-28E0B5F9D309}" destId="{E688EBFD-8749-44E9-9E79-F1C3125058AB}" srcOrd="1" destOrd="0" presId="urn:microsoft.com/office/officeart/2005/8/layout/hierarchy2"/>
    <dgm:cxn modelId="{8EA13976-D900-4E3D-B5B7-19D49D2DCB0D}" type="presParOf" srcId="{E688EBFD-8749-44E9-9E79-F1C3125058AB}" destId="{D298E30A-2119-491B-B240-C70784D64A26}" srcOrd="0" destOrd="0" presId="urn:microsoft.com/office/officeart/2005/8/layout/hierarchy2"/>
    <dgm:cxn modelId="{B6E14444-137E-453B-A90C-C2C60B99BB39}" type="presParOf" srcId="{E688EBFD-8749-44E9-9E79-F1C3125058AB}" destId="{FC25BE92-CAAE-48BD-8A6B-64BF43A8EB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2FAD73-1EDB-43A1-95F7-C5F51D751C5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2E19458E-4A3F-40A6-A10E-DB9EAC5E2179}">
      <dgm:prSet phldrT="[Tekst]"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OSLOBODILAČKE OPERACIJE</a:t>
          </a:r>
        </a:p>
      </dgm:t>
    </dgm:pt>
    <dgm:pt modelId="{6FE9A438-9CFF-4D20-88FA-47C764187A61}" type="parTrans" cxnId="{4CDA0394-BE10-4F47-A7C5-E2EE6A25B1DE}">
      <dgm:prSet/>
      <dgm:spPr/>
      <dgm:t>
        <a:bodyPr/>
        <a:lstStyle/>
        <a:p>
          <a:endParaRPr lang="hr-HR"/>
        </a:p>
      </dgm:t>
    </dgm:pt>
    <dgm:pt modelId="{D2A13DAD-87EA-449C-AB57-51C8ED092C31}" type="sibTrans" cxnId="{4CDA0394-BE10-4F47-A7C5-E2EE6A25B1DE}">
      <dgm:prSet/>
      <dgm:spPr/>
      <dgm:t>
        <a:bodyPr/>
        <a:lstStyle/>
        <a:p>
          <a:endParaRPr lang="hr-HR"/>
        </a:p>
      </dgm:t>
    </dgm:pt>
    <dgm:pt modelId="{8E60F041-3520-4FCC-87CD-F0F0F0EADA72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1992.</a:t>
          </a:r>
        </a:p>
      </dgm:t>
    </dgm:pt>
    <dgm:pt modelId="{F8245978-43B2-490E-99C8-395B4FEB25E9}" type="parTrans" cxnId="{C2D30A6A-0514-4289-B374-0467BB0736C8}">
      <dgm:prSet/>
      <dgm:spPr/>
      <dgm:t>
        <a:bodyPr/>
        <a:lstStyle/>
        <a:p>
          <a:endParaRPr lang="hr-HR"/>
        </a:p>
      </dgm:t>
    </dgm:pt>
    <dgm:pt modelId="{7AE4EA39-6D29-4B9F-8AD5-9536C961A49D}" type="sibTrans" cxnId="{C2D30A6A-0514-4289-B374-0467BB0736C8}">
      <dgm:prSet/>
      <dgm:spPr/>
      <dgm:t>
        <a:bodyPr/>
        <a:lstStyle/>
        <a:p>
          <a:endParaRPr lang="hr-HR"/>
        </a:p>
      </dgm:t>
    </dgm:pt>
    <dgm:pt modelId="{93883C6C-BDEA-4C5C-918E-726C0E796DEA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1993.</a:t>
          </a:r>
        </a:p>
      </dgm:t>
    </dgm:pt>
    <dgm:pt modelId="{DC7F0988-7BD0-46B1-8AE9-8EB6819231B0}" type="parTrans" cxnId="{4E437FA8-5EF1-47A1-BB5A-67013B4EF721}">
      <dgm:prSet/>
      <dgm:spPr/>
      <dgm:t>
        <a:bodyPr/>
        <a:lstStyle/>
        <a:p>
          <a:endParaRPr lang="hr-HR"/>
        </a:p>
      </dgm:t>
    </dgm:pt>
    <dgm:pt modelId="{A8E57F80-81A7-4FED-8EA6-7D7FB2D0658A}" type="sibTrans" cxnId="{4E437FA8-5EF1-47A1-BB5A-67013B4EF721}">
      <dgm:prSet/>
      <dgm:spPr/>
      <dgm:t>
        <a:bodyPr/>
        <a:lstStyle/>
        <a:p>
          <a:endParaRPr lang="hr-HR"/>
        </a:p>
      </dgm:t>
    </dgm:pt>
    <dgm:pt modelId="{6035E062-E23A-4C00-98FC-CA6C48B76316}">
      <dgm:prSet phldrT="[Tekst]" custT="1"/>
      <dgm:spPr/>
      <dgm:t>
        <a:bodyPr/>
        <a:lstStyle/>
        <a:p>
          <a:r>
            <a:rPr lang="hr-HR" sz="2400" i="1" dirty="0">
              <a:solidFill>
                <a:schemeClr val="tx1"/>
              </a:solidFill>
            </a:rPr>
            <a:t>Gusar</a:t>
          </a:r>
          <a:r>
            <a:rPr lang="hr-HR" sz="2400" dirty="0">
              <a:solidFill>
                <a:schemeClr val="tx1"/>
              </a:solidFill>
            </a:rPr>
            <a:t> (Maslenica) – zadarsko zaleđe	          </a:t>
          </a:r>
          <a:r>
            <a:rPr lang="hr-HR" sz="2400" dirty="0" smtClean="0">
              <a:solidFill>
                <a:schemeClr val="tx1"/>
              </a:solidFill>
            </a:rPr>
            <a:t> – </a:t>
          </a:r>
          <a:r>
            <a:rPr lang="hr-HR" sz="2400" i="1" dirty="0" err="1" smtClean="0">
              <a:solidFill>
                <a:schemeClr val="tx1"/>
              </a:solidFill>
            </a:rPr>
            <a:t>Medački</a:t>
          </a:r>
          <a:r>
            <a:rPr lang="hr-HR" sz="2400" i="1" dirty="0" smtClean="0">
              <a:solidFill>
                <a:schemeClr val="tx1"/>
              </a:solidFill>
            </a:rPr>
            <a:t> </a:t>
          </a:r>
          <a:r>
            <a:rPr lang="hr-HR" sz="2400" i="1" dirty="0">
              <a:solidFill>
                <a:schemeClr val="tx1"/>
              </a:solidFill>
            </a:rPr>
            <a:t>džep</a:t>
          </a:r>
          <a:r>
            <a:rPr lang="hr-HR" sz="2400" dirty="0">
              <a:solidFill>
                <a:schemeClr val="tx1"/>
              </a:solidFill>
            </a:rPr>
            <a:t> – područje oko Gospića</a:t>
          </a:r>
        </a:p>
      </dgm:t>
    </dgm:pt>
    <dgm:pt modelId="{7AA87FA2-7BFA-4C76-9835-29C08DD95173}" type="parTrans" cxnId="{9B528017-109D-4B3F-9F8D-8E6D3F0FAF93}">
      <dgm:prSet/>
      <dgm:spPr/>
      <dgm:t>
        <a:bodyPr/>
        <a:lstStyle/>
        <a:p>
          <a:endParaRPr lang="hr-HR"/>
        </a:p>
      </dgm:t>
    </dgm:pt>
    <dgm:pt modelId="{F8D21E2F-313B-4BF0-9DCD-777ED507EF2F}" type="sibTrans" cxnId="{9B528017-109D-4B3F-9F8D-8E6D3F0FAF93}">
      <dgm:prSet/>
      <dgm:spPr/>
      <dgm:t>
        <a:bodyPr/>
        <a:lstStyle/>
        <a:p>
          <a:endParaRPr lang="hr-HR"/>
        </a:p>
      </dgm:t>
    </dgm:pt>
    <dgm:pt modelId="{F3126168-6ED5-4CDE-A004-808DC0D9247A}">
      <dgm:prSet phldrT="[Tekst]" custT="1"/>
      <dgm:spPr/>
      <dgm:t>
        <a:bodyPr/>
        <a:lstStyle/>
        <a:p>
          <a:r>
            <a:rPr lang="hr-HR" sz="2400" i="1" dirty="0">
              <a:solidFill>
                <a:schemeClr val="tx1"/>
              </a:solidFill>
            </a:rPr>
            <a:t>Čagalj</a:t>
          </a:r>
          <a:r>
            <a:rPr lang="hr-HR" sz="2400" i="0" dirty="0">
              <a:solidFill>
                <a:schemeClr val="tx1"/>
              </a:solidFill>
            </a:rPr>
            <a:t>,</a:t>
          </a:r>
          <a:r>
            <a:rPr lang="hr-HR" sz="2400" i="1" dirty="0">
              <a:solidFill>
                <a:schemeClr val="tx1"/>
              </a:solidFill>
            </a:rPr>
            <a:t> Tigar</a:t>
          </a:r>
          <a:r>
            <a:rPr lang="hr-HR" sz="2400" i="0" dirty="0">
              <a:solidFill>
                <a:schemeClr val="tx1"/>
              </a:solidFill>
            </a:rPr>
            <a:t>,</a:t>
          </a:r>
          <a:r>
            <a:rPr lang="hr-HR" sz="2400" i="1" dirty="0">
              <a:solidFill>
                <a:schemeClr val="tx1"/>
              </a:solidFill>
            </a:rPr>
            <a:t> Oslobođena zemlja </a:t>
          </a:r>
        </a:p>
        <a:p>
          <a:r>
            <a:rPr lang="hr-HR" sz="2400" dirty="0" smtClean="0">
              <a:solidFill>
                <a:schemeClr val="tx1"/>
              </a:solidFill>
            </a:rPr>
            <a:t>– deblokada </a:t>
          </a:r>
          <a:r>
            <a:rPr lang="hr-HR" sz="2400" dirty="0">
              <a:solidFill>
                <a:schemeClr val="tx1"/>
              </a:solidFill>
            </a:rPr>
            <a:t>Dubrovnika</a:t>
          </a:r>
        </a:p>
      </dgm:t>
    </dgm:pt>
    <dgm:pt modelId="{B11FC425-29BB-4455-B4FF-943D9CB6E407}" type="sibTrans" cxnId="{D3A36A85-43B6-4D2E-9CBB-7E968652F02D}">
      <dgm:prSet/>
      <dgm:spPr/>
      <dgm:t>
        <a:bodyPr/>
        <a:lstStyle/>
        <a:p>
          <a:endParaRPr lang="hr-HR"/>
        </a:p>
      </dgm:t>
    </dgm:pt>
    <dgm:pt modelId="{00E5C62A-87C7-4E2D-A8A4-22E168751E34}" type="parTrans" cxnId="{D3A36A85-43B6-4D2E-9CBB-7E968652F02D}">
      <dgm:prSet/>
      <dgm:spPr/>
      <dgm:t>
        <a:bodyPr/>
        <a:lstStyle/>
        <a:p>
          <a:endParaRPr lang="hr-HR"/>
        </a:p>
      </dgm:t>
    </dgm:pt>
    <dgm:pt modelId="{8F1AC6B4-EEAB-4D90-B1B1-DB240DA1C9A8}" type="pres">
      <dgm:prSet presAssocID="{652FAD73-1EDB-43A1-95F7-C5F51D751C5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6BCCF7D-2882-4343-8969-AA6DBC7153B6}" type="pres">
      <dgm:prSet presAssocID="{2E19458E-4A3F-40A6-A10E-DB9EAC5E2179}" presName="root1" presStyleCnt="0"/>
      <dgm:spPr/>
    </dgm:pt>
    <dgm:pt modelId="{179FF4C7-E272-4D02-AED2-8A4E070A8DF9}" type="pres">
      <dgm:prSet presAssocID="{2E19458E-4A3F-40A6-A10E-DB9EAC5E2179}" presName="LevelOneTextNode" presStyleLbl="node0" presStyleIdx="0" presStyleCnt="1" custScaleX="115736" custScaleY="15918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7150F76-DCD6-4853-8FA7-A26FFE153315}" type="pres">
      <dgm:prSet presAssocID="{2E19458E-4A3F-40A6-A10E-DB9EAC5E2179}" presName="level2hierChild" presStyleCnt="0"/>
      <dgm:spPr/>
    </dgm:pt>
    <dgm:pt modelId="{F66BCE64-6990-4957-AB9C-AFD41A8F9CFD}" type="pres">
      <dgm:prSet presAssocID="{F8245978-43B2-490E-99C8-395B4FEB25E9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D7DDFAC2-9C90-4947-9126-7FAD7678DA9F}" type="pres">
      <dgm:prSet presAssocID="{F8245978-43B2-490E-99C8-395B4FEB25E9}" presName="connTx" presStyleLbl="parChTrans1D2" presStyleIdx="0" presStyleCnt="2"/>
      <dgm:spPr/>
      <dgm:t>
        <a:bodyPr/>
        <a:lstStyle/>
        <a:p>
          <a:endParaRPr lang="hr-HR"/>
        </a:p>
      </dgm:t>
    </dgm:pt>
    <dgm:pt modelId="{5A32FA4F-8971-452B-94C1-8E7A5DD17C4B}" type="pres">
      <dgm:prSet presAssocID="{8E60F041-3520-4FCC-87CD-F0F0F0EADA72}" presName="root2" presStyleCnt="0"/>
      <dgm:spPr/>
    </dgm:pt>
    <dgm:pt modelId="{468584BD-67F3-4A13-87CA-59521E410E86}" type="pres">
      <dgm:prSet presAssocID="{8E60F041-3520-4FCC-87CD-F0F0F0EADA7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B9CD9EA-5E6A-489F-9E5C-C392D917774A}" type="pres">
      <dgm:prSet presAssocID="{8E60F041-3520-4FCC-87CD-F0F0F0EADA72}" presName="level3hierChild" presStyleCnt="0"/>
      <dgm:spPr/>
    </dgm:pt>
    <dgm:pt modelId="{17000315-7FD3-4962-B6A4-6E8D3A253BAC}" type="pres">
      <dgm:prSet presAssocID="{00E5C62A-87C7-4E2D-A8A4-22E168751E34}" presName="conn2-1" presStyleLbl="parChTrans1D3" presStyleIdx="0" presStyleCnt="2"/>
      <dgm:spPr/>
      <dgm:t>
        <a:bodyPr/>
        <a:lstStyle/>
        <a:p>
          <a:endParaRPr lang="hr-HR"/>
        </a:p>
      </dgm:t>
    </dgm:pt>
    <dgm:pt modelId="{786D783C-9101-4243-BCBB-3BC93EA73BCE}" type="pres">
      <dgm:prSet presAssocID="{00E5C62A-87C7-4E2D-A8A4-22E168751E34}" presName="connTx" presStyleLbl="parChTrans1D3" presStyleIdx="0" presStyleCnt="2"/>
      <dgm:spPr/>
      <dgm:t>
        <a:bodyPr/>
        <a:lstStyle/>
        <a:p>
          <a:endParaRPr lang="hr-HR"/>
        </a:p>
      </dgm:t>
    </dgm:pt>
    <dgm:pt modelId="{CC4BA8B2-E3BE-4DCD-9CD0-5F8FE7CCA4CD}" type="pres">
      <dgm:prSet presAssocID="{F3126168-6ED5-4CDE-A004-808DC0D9247A}" presName="root2" presStyleCnt="0"/>
      <dgm:spPr/>
    </dgm:pt>
    <dgm:pt modelId="{D18ACC82-F470-48DB-A96E-DE69E9547EC1}" type="pres">
      <dgm:prSet presAssocID="{F3126168-6ED5-4CDE-A004-808DC0D9247A}" presName="LevelTwoTextNode" presStyleLbl="node3" presStyleIdx="0" presStyleCnt="2" custScaleY="16581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2CD825D-C27A-42B9-AAF6-6AB33EE885E4}" type="pres">
      <dgm:prSet presAssocID="{F3126168-6ED5-4CDE-A004-808DC0D9247A}" presName="level3hierChild" presStyleCnt="0"/>
      <dgm:spPr/>
    </dgm:pt>
    <dgm:pt modelId="{B6E79B8A-B3B8-49FE-827A-D309127D6325}" type="pres">
      <dgm:prSet presAssocID="{DC7F0988-7BD0-46B1-8AE9-8EB6819231B0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1116823E-9E80-4C3B-81AC-78D7DF17E024}" type="pres">
      <dgm:prSet presAssocID="{DC7F0988-7BD0-46B1-8AE9-8EB6819231B0}" presName="connTx" presStyleLbl="parChTrans1D2" presStyleIdx="1" presStyleCnt="2"/>
      <dgm:spPr/>
      <dgm:t>
        <a:bodyPr/>
        <a:lstStyle/>
        <a:p>
          <a:endParaRPr lang="hr-HR"/>
        </a:p>
      </dgm:t>
    </dgm:pt>
    <dgm:pt modelId="{D3CAA0F6-55DD-472A-9821-3451649D8977}" type="pres">
      <dgm:prSet presAssocID="{93883C6C-BDEA-4C5C-918E-726C0E796DEA}" presName="root2" presStyleCnt="0"/>
      <dgm:spPr/>
    </dgm:pt>
    <dgm:pt modelId="{16963307-0C24-4257-9722-51790599AEDF}" type="pres">
      <dgm:prSet presAssocID="{93883C6C-BDEA-4C5C-918E-726C0E796DE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27B17AF-5F32-4613-8D8F-28E0B5F9D309}" type="pres">
      <dgm:prSet presAssocID="{93883C6C-BDEA-4C5C-918E-726C0E796DEA}" presName="level3hierChild" presStyleCnt="0"/>
      <dgm:spPr/>
    </dgm:pt>
    <dgm:pt modelId="{49AA8B1B-4ACF-4E91-83C4-1E0B07FC8394}" type="pres">
      <dgm:prSet presAssocID="{7AA87FA2-7BFA-4C76-9835-29C08DD95173}" presName="conn2-1" presStyleLbl="parChTrans1D3" presStyleIdx="1" presStyleCnt="2"/>
      <dgm:spPr/>
      <dgm:t>
        <a:bodyPr/>
        <a:lstStyle/>
        <a:p>
          <a:endParaRPr lang="hr-HR"/>
        </a:p>
      </dgm:t>
    </dgm:pt>
    <dgm:pt modelId="{7C89636E-90F2-4E5F-8E87-F0FC5C44B677}" type="pres">
      <dgm:prSet presAssocID="{7AA87FA2-7BFA-4C76-9835-29C08DD95173}" presName="connTx" presStyleLbl="parChTrans1D3" presStyleIdx="1" presStyleCnt="2"/>
      <dgm:spPr/>
      <dgm:t>
        <a:bodyPr/>
        <a:lstStyle/>
        <a:p>
          <a:endParaRPr lang="hr-HR"/>
        </a:p>
      </dgm:t>
    </dgm:pt>
    <dgm:pt modelId="{E688EBFD-8749-44E9-9E79-F1C3125058AB}" type="pres">
      <dgm:prSet presAssocID="{6035E062-E23A-4C00-98FC-CA6C48B76316}" presName="root2" presStyleCnt="0"/>
      <dgm:spPr/>
    </dgm:pt>
    <dgm:pt modelId="{D298E30A-2119-491B-B240-C70784D64A26}" type="pres">
      <dgm:prSet presAssocID="{6035E062-E23A-4C00-98FC-CA6C48B76316}" presName="LevelTwoTextNode" presStyleLbl="node3" presStyleIdx="1" presStyleCnt="2" custScaleY="15626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C25BE92-CAAE-48BD-8A6B-64BF43A8EBE4}" type="pres">
      <dgm:prSet presAssocID="{6035E062-E23A-4C00-98FC-CA6C48B76316}" presName="level3hierChild" presStyleCnt="0"/>
      <dgm:spPr/>
    </dgm:pt>
  </dgm:ptLst>
  <dgm:cxnLst>
    <dgm:cxn modelId="{D3A36A85-43B6-4D2E-9CBB-7E968652F02D}" srcId="{8E60F041-3520-4FCC-87CD-F0F0F0EADA72}" destId="{F3126168-6ED5-4CDE-A004-808DC0D9247A}" srcOrd="0" destOrd="0" parTransId="{00E5C62A-87C7-4E2D-A8A4-22E168751E34}" sibTransId="{B11FC425-29BB-4455-B4FF-943D9CB6E407}"/>
    <dgm:cxn modelId="{AF508655-689C-4643-A3D4-B75F019B911E}" type="presOf" srcId="{00E5C62A-87C7-4E2D-A8A4-22E168751E34}" destId="{786D783C-9101-4243-BCBB-3BC93EA73BCE}" srcOrd="1" destOrd="0" presId="urn:microsoft.com/office/officeart/2005/8/layout/hierarchy2"/>
    <dgm:cxn modelId="{9B528017-109D-4B3F-9F8D-8E6D3F0FAF93}" srcId="{93883C6C-BDEA-4C5C-918E-726C0E796DEA}" destId="{6035E062-E23A-4C00-98FC-CA6C48B76316}" srcOrd="0" destOrd="0" parTransId="{7AA87FA2-7BFA-4C76-9835-29C08DD95173}" sibTransId="{F8D21E2F-313B-4BF0-9DCD-777ED507EF2F}"/>
    <dgm:cxn modelId="{B990E716-4E4D-4D01-BE2D-B78290725066}" type="presOf" srcId="{93883C6C-BDEA-4C5C-918E-726C0E796DEA}" destId="{16963307-0C24-4257-9722-51790599AEDF}" srcOrd="0" destOrd="0" presId="urn:microsoft.com/office/officeart/2005/8/layout/hierarchy2"/>
    <dgm:cxn modelId="{C2D30A6A-0514-4289-B374-0467BB0736C8}" srcId="{2E19458E-4A3F-40A6-A10E-DB9EAC5E2179}" destId="{8E60F041-3520-4FCC-87CD-F0F0F0EADA72}" srcOrd="0" destOrd="0" parTransId="{F8245978-43B2-490E-99C8-395B4FEB25E9}" sibTransId="{7AE4EA39-6D29-4B9F-8AD5-9536C961A49D}"/>
    <dgm:cxn modelId="{D14712D8-1D72-4138-BBFF-CD62CFA36DAF}" type="presOf" srcId="{7AA87FA2-7BFA-4C76-9835-29C08DD95173}" destId="{7C89636E-90F2-4E5F-8E87-F0FC5C44B677}" srcOrd="1" destOrd="0" presId="urn:microsoft.com/office/officeart/2005/8/layout/hierarchy2"/>
    <dgm:cxn modelId="{1BD01969-FDF4-4697-8E09-03168EAAB197}" type="presOf" srcId="{F3126168-6ED5-4CDE-A004-808DC0D9247A}" destId="{D18ACC82-F470-48DB-A96E-DE69E9547EC1}" srcOrd="0" destOrd="0" presId="urn:microsoft.com/office/officeart/2005/8/layout/hierarchy2"/>
    <dgm:cxn modelId="{2412F2C2-52AE-4FD6-88CD-D71C4D4AFAFB}" type="presOf" srcId="{7AA87FA2-7BFA-4C76-9835-29C08DD95173}" destId="{49AA8B1B-4ACF-4E91-83C4-1E0B07FC8394}" srcOrd="0" destOrd="0" presId="urn:microsoft.com/office/officeart/2005/8/layout/hierarchy2"/>
    <dgm:cxn modelId="{201D6F8C-5B38-44E7-8A56-54F6D04A6D07}" type="presOf" srcId="{652FAD73-1EDB-43A1-95F7-C5F51D751C56}" destId="{8F1AC6B4-EEAB-4D90-B1B1-DB240DA1C9A8}" srcOrd="0" destOrd="0" presId="urn:microsoft.com/office/officeart/2005/8/layout/hierarchy2"/>
    <dgm:cxn modelId="{4CDA0394-BE10-4F47-A7C5-E2EE6A25B1DE}" srcId="{652FAD73-1EDB-43A1-95F7-C5F51D751C56}" destId="{2E19458E-4A3F-40A6-A10E-DB9EAC5E2179}" srcOrd="0" destOrd="0" parTransId="{6FE9A438-9CFF-4D20-88FA-47C764187A61}" sibTransId="{D2A13DAD-87EA-449C-AB57-51C8ED092C31}"/>
    <dgm:cxn modelId="{09D10A53-6761-4133-8673-3B9C46402100}" type="presOf" srcId="{F8245978-43B2-490E-99C8-395B4FEB25E9}" destId="{F66BCE64-6990-4957-AB9C-AFD41A8F9CFD}" srcOrd="0" destOrd="0" presId="urn:microsoft.com/office/officeart/2005/8/layout/hierarchy2"/>
    <dgm:cxn modelId="{FE1DD1F2-1025-439A-B7F6-78CC6C1F38A5}" type="presOf" srcId="{00E5C62A-87C7-4E2D-A8A4-22E168751E34}" destId="{17000315-7FD3-4962-B6A4-6E8D3A253BAC}" srcOrd="0" destOrd="0" presId="urn:microsoft.com/office/officeart/2005/8/layout/hierarchy2"/>
    <dgm:cxn modelId="{41B5B8FA-CCEA-418F-9155-A5C711ABCFD1}" type="presOf" srcId="{DC7F0988-7BD0-46B1-8AE9-8EB6819231B0}" destId="{B6E79B8A-B3B8-49FE-827A-D309127D6325}" srcOrd="0" destOrd="0" presId="urn:microsoft.com/office/officeart/2005/8/layout/hierarchy2"/>
    <dgm:cxn modelId="{5BBDA3BB-83E5-4711-82BC-B7103581FF68}" type="presOf" srcId="{F8245978-43B2-490E-99C8-395B4FEB25E9}" destId="{D7DDFAC2-9C90-4947-9126-7FAD7678DA9F}" srcOrd="1" destOrd="0" presId="urn:microsoft.com/office/officeart/2005/8/layout/hierarchy2"/>
    <dgm:cxn modelId="{9046C292-8218-4B77-9B10-A2E56F66B858}" type="presOf" srcId="{DC7F0988-7BD0-46B1-8AE9-8EB6819231B0}" destId="{1116823E-9E80-4C3B-81AC-78D7DF17E024}" srcOrd="1" destOrd="0" presId="urn:microsoft.com/office/officeart/2005/8/layout/hierarchy2"/>
    <dgm:cxn modelId="{4AF7BD3C-1345-4B30-AF9C-87EAAD89FFEA}" type="presOf" srcId="{6035E062-E23A-4C00-98FC-CA6C48B76316}" destId="{D298E30A-2119-491B-B240-C70784D64A26}" srcOrd="0" destOrd="0" presId="urn:microsoft.com/office/officeart/2005/8/layout/hierarchy2"/>
    <dgm:cxn modelId="{4E437FA8-5EF1-47A1-BB5A-67013B4EF721}" srcId="{2E19458E-4A3F-40A6-A10E-DB9EAC5E2179}" destId="{93883C6C-BDEA-4C5C-918E-726C0E796DEA}" srcOrd="1" destOrd="0" parTransId="{DC7F0988-7BD0-46B1-8AE9-8EB6819231B0}" sibTransId="{A8E57F80-81A7-4FED-8EA6-7D7FB2D0658A}"/>
    <dgm:cxn modelId="{CF6140CD-EACB-4DC1-8420-35AEF8934AA8}" type="presOf" srcId="{8E60F041-3520-4FCC-87CD-F0F0F0EADA72}" destId="{468584BD-67F3-4A13-87CA-59521E410E86}" srcOrd="0" destOrd="0" presId="urn:microsoft.com/office/officeart/2005/8/layout/hierarchy2"/>
    <dgm:cxn modelId="{19EF6E8E-95AA-43CF-AED1-282A60D79BEA}" type="presOf" srcId="{2E19458E-4A3F-40A6-A10E-DB9EAC5E2179}" destId="{179FF4C7-E272-4D02-AED2-8A4E070A8DF9}" srcOrd="0" destOrd="0" presId="urn:microsoft.com/office/officeart/2005/8/layout/hierarchy2"/>
    <dgm:cxn modelId="{5B4868F9-40F0-4D8D-95B8-F3B8A1FF1D6F}" type="presParOf" srcId="{8F1AC6B4-EEAB-4D90-B1B1-DB240DA1C9A8}" destId="{66BCCF7D-2882-4343-8969-AA6DBC7153B6}" srcOrd="0" destOrd="0" presId="urn:microsoft.com/office/officeart/2005/8/layout/hierarchy2"/>
    <dgm:cxn modelId="{0DC89254-AD2C-488C-9093-5EFB03DBAAB8}" type="presParOf" srcId="{66BCCF7D-2882-4343-8969-AA6DBC7153B6}" destId="{179FF4C7-E272-4D02-AED2-8A4E070A8DF9}" srcOrd="0" destOrd="0" presId="urn:microsoft.com/office/officeart/2005/8/layout/hierarchy2"/>
    <dgm:cxn modelId="{D148D70B-C05B-4645-8020-41042B1A0044}" type="presParOf" srcId="{66BCCF7D-2882-4343-8969-AA6DBC7153B6}" destId="{57150F76-DCD6-4853-8FA7-A26FFE153315}" srcOrd="1" destOrd="0" presId="urn:microsoft.com/office/officeart/2005/8/layout/hierarchy2"/>
    <dgm:cxn modelId="{A0A818BB-1B4A-4123-96B8-B14B681AE7D1}" type="presParOf" srcId="{57150F76-DCD6-4853-8FA7-A26FFE153315}" destId="{F66BCE64-6990-4957-AB9C-AFD41A8F9CFD}" srcOrd="0" destOrd="0" presId="urn:microsoft.com/office/officeart/2005/8/layout/hierarchy2"/>
    <dgm:cxn modelId="{6B440FF0-5AD6-40A6-A1F6-A06DE6085728}" type="presParOf" srcId="{F66BCE64-6990-4957-AB9C-AFD41A8F9CFD}" destId="{D7DDFAC2-9C90-4947-9126-7FAD7678DA9F}" srcOrd="0" destOrd="0" presId="urn:microsoft.com/office/officeart/2005/8/layout/hierarchy2"/>
    <dgm:cxn modelId="{B5DFDA8E-84DF-40BC-8EB6-DEDD025D7B28}" type="presParOf" srcId="{57150F76-DCD6-4853-8FA7-A26FFE153315}" destId="{5A32FA4F-8971-452B-94C1-8E7A5DD17C4B}" srcOrd="1" destOrd="0" presId="urn:microsoft.com/office/officeart/2005/8/layout/hierarchy2"/>
    <dgm:cxn modelId="{3754623E-062D-4797-9037-4CC82FA19361}" type="presParOf" srcId="{5A32FA4F-8971-452B-94C1-8E7A5DD17C4B}" destId="{468584BD-67F3-4A13-87CA-59521E410E86}" srcOrd="0" destOrd="0" presId="urn:microsoft.com/office/officeart/2005/8/layout/hierarchy2"/>
    <dgm:cxn modelId="{C9F6BF73-B374-4DBC-BF2F-D929275736EC}" type="presParOf" srcId="{5A32FA4F-8971-452B-94C1-8E7A5DD17C4B}" destId="{9B9CD9EA-5E6A-489F-9E5C-C392D917774A}" srcOrd="1" destOrd="0" presId="urn:microsoft.com/office/officeart/2005/8/layout/hierarchy2"/>
    <dgm:cxn modelId="{B66A1131-073E-431F-AFA5-09E3E3AE829B}" type="presParOf" srcId="{9B9CD9EA-5E6A-489F-9E5C-C392D917774A}" destId="{17000315-7FD3-4962-B6A4-6E8D3A253BAC}" srcOrd="0" destOrd="0" presId="urn:microsoft.com/office/officeart/2005/8/layout/hierarchy2"/>
    <dgm:cxn modelId="{E75C204D-E9B0-410B-858F-DAECE7077383}" type="presParOf" srcId="{17000315-7FD3-4962-B6A4-6E8D3A253BAC}" destId="{786D783C-9101-4243-BCBB-3BC93EA73BCE}" srcOrd="0" destOrd="0" presId="urn:microsoft.com/office/officeart/2005/8/layout/hierarchy2"/>
    <dgm:cxn modelId="{87E890CF-61D0-4642-B252-B83EAB98CF30}" type="presParOf" srcId="{9B9CD9EA-5E6A-489F-9E5C-C392D917774A}" destId="{CC4BA8B2-E3BE-4DCD-9CD0-5F8FE7CCA4CD}" srcOrd="1" destOrd="0" presId="urn:microsoft.com/office/officeart/2005/8/layout/hierarchy2"/>
    <dgm:cxn modelId="{93626CEC-6ADC-49AB-8BB7-D6AC4691D2DE}" type="presParOf" srcId="{CC4BA8B2-E3BE-4DCD-9CD0-5F8FE7CCA4CD}" destId="{D18ACC82-F470-48DB-A96E-DE69E9547EC1}" srcOrd="0" destOrd="0" presId="urn:microsoft.com/office/officeart/2005/8/layout/hierarchy2"/>
    <dgm:cxn modelId="{6DD09279-A8C0-4A11-A98D-95E18DA44C75}" type="presParOf" srcId="{CC4BA8B2-E3BE-4DCD-9CD0-5F8FE7CCA4CD}" destId="{72CD825D-C27A-42B9-AAF6-6AB33EE885E4}" srcOrd="1" destOrd="0" presId="urn:microsoft.com/office/officeart/2005/8/layout/hierarchy2"/>
    <dgm:cxn modelId="{A183736C-EA52-49B3-8CE8-18666F33E43C}" type="presParOf" srcId="{57150F76-DCD6-4853-8FA7-A26FFE153315}" destId="{B6E79B8A-B3B8-49FE-827A-D309127D6325}" srcOrd="2" destOrd="0" presId="urn:microsoft.com/office/officeart/2005/8/layout/hierarchy2"/>
    <dgm:cxn modelId="{9A230575-C3D7-4D8B-8E6B-265F4ADE0F29}" type="presParOf" srcId="{B6E79B8A-B3B8-49FE-827A-D309127D6325}" destId="{1116823E-9E80-4C3B-81AC-78D7DF17E024}" srcOrd="0" destOrd="0" presId="urn:microsoft.com/office/officeart/2005/8/layout/hierarchy2"/>
    <dgm:cxn modelId="{86797AB6-D80A-43A9-AEA2-C14DED283396}" type="presParOf" srcId="{57150F76-DCD6-4853-8FA7-A26FFE153315}" destId="{D3CAA0F6-55DD-472A-9821-3451649D8977}" srcOrd="3" destOrd="0" presId="urn:microsoft.com/office/officeart/2005/8/layout/hierarchy2"/>
    <dgm:cxn modelId="{288C3550-6F3F-4D3F-92B2-6576CA31C1D6}" type="presParOf" srcId="{D3CAA0F6-55DD-472A-9821-3451649D8977}" destId="{16963307-0C24-4257-9722-51790599AEDF}" srcOrd="0" destOrd="0" presId="urn:microsoft.com/office/officeart/2005/8/layout/hierarchy2"/>
    <dgm:cxn modelId="{CEA0DE4A-AC12-438F-AEBE-0D215015C24D}" type="presParOf" srcId="{D3CAA0F6-55DD-472A-9821-3451649D8977}" destId="{427B17AF-5F32-4613-8D8F-28E0B5F9D309}" srcOrd="1" destOrd="0" presId="urn:microsoft.com/office/officeart/2005/8/layout/hierarchy2"/>
    <dgm:cxn modelId="{7A395CB5-4543-409A-A7E6-3510ACF4EF1A}" type="presParOf" srcId="{427B17AF-5F32-4613-8D8F-28E0B5F9D309}" destId="{49AA8B1B-4ACF-4E91-83C4-1E0B07FC8394}" srcOrd="0" destOrd="0" presId="urn:microsoft.com/office/officeart/2005/8/layout/hierarchy2"/>
    <dgm:cxn modelId="{FCB038F8-A4A2-437D-9972-05D26E485CFC}" type="presParOf" srcId="{49AA8B1B-4ACF-4E91-83C4-1E0B07FC8394}" destId="{7C89636E-90F2-4E5F-8E87-F0FC5C44B677}" srcOrd="0" destOrd="0" presId="urn:microsoft.com/office/officeart/2005/8/layout/hierarchy2"/>
    <dgm:cxn modelId="{32EF45A4-BCA6-4E7D-901D-51EA4DB9F430}" type="presParOf" srcId="{427B17AF-5F32-4613-8D8F-28E0B5F9D309}" destId="{E688EBFD-8749-44E9-9E79-F1C3125058AB}" srcOrd="1" destOrd="0" presId="urn:microsoft.com/office/officeart/2005/8/layout/hierarchy2"/>
    <dgm:cxn modelId="{8EA13976-D900-4E3D-B5B7-19D49D2DCB0D}" type="presParOf" srcId="{E688EBFD-8749-44E9-9E79-F1C3125058AB}" destId="{D298E30A-2119-491B-B240-C70784D64A26}" srcOrd="0" destOrd="0" presId="urn:microsoft.com/office/officeart/2005/8/layout/hierarchy2"/>
    <dgm:cxn modelId="{B6E14444-137E-453B-A90C-C2C60B99BB39}" type="presParOf" srcId="{E688EBFD-8749-44E9-9E79-F1C3125058AB}" destId="{FC25BE92-CAAE-48BD-8A6B-64BF43A8EB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15. siječnja 1992. godine </a:t>
          </a:r>
          <a:r>
            <a:rPr lang="hr-HR" sz="4000" b="0" dirty="0"/>
            <a:t>–</a:t>
          </a:r>
          <a:r>
            <a:rPr lang="hr-HR" sz="4000" b="1" dirty="0"/>
            <a:t>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Europska zajednica </a:t>
          </a:r>
          <a:r>
            <a:rPr lang="hr-HR" sz="4000" b="0" dirty="0"/>
            <a:t>(danas EU)</a:t>
          </a:r>
          <a:r>
            <a:rPr lang="hr-HR" sz="4000" b="1" dirty="0"/>
            <a:t> </a:t>
          </a:r>
          <a:r>
            <a:rPr lang="hr-HR" sz="4000" b="0" dirty="0"/>
            <a:t>priznala je Hrvatsku </a:t>
          </a:r>
          <a:r>
            <a:rPr lang="hr-HR" sz="4000" dirty="0"/>
            <a:t>– značajna je bila uloga Njemačke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svibnja 1992. godine </a:t>
          </a:r>
          <a:r>
            <a:rPr lang="hr-HR" sz="4000" b="0" i="0" dirty="0"/>
            <a:t>Hrvatska je postala članicom Ujedinjenih naroda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1239022A-8EEF-49FF-A889-8E185B1DE5E9}">
      <dgm:prSet custT="1"/>
      <dgm:spPr/>
      <dgm:t>
        <a:bodyPr/>
        <a:lstStyle/>
        <a:p>
          <a:pPr algn="just"/>
          <a:r>
            <a:rPr lang="hr-HR" sz="4000" dirty="0"/>
            <a:t>Pojedine države priznale Hrvatsku već 1991. godine: Slovenija, Litva, Ukrajina, Latvija, Island i Vatikan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931CB-57A1-43D0-8EB2-2899F40A6F18}" type="parTrans" cxnId="{2B9EEC6D-2713-492C-938C-362A8DB449DE}">
      <dgm:prSet/>
      <dgm:spPr/>
      <dgm:t>
        <a:bodyPr/>
        <a:lstStyle/>
        <a:p>
          <a:endParaRPr lang="hr-HR"/>
        </a:p>
      </dgm:t>
    </dgm:pt>
    <dgm:pt modelId="{6C334285-1C25-43B6-9DDB-A501BB5B5640}" type="sibTrans" cxnId="{2B9EEC6D-2713-492C-938C-362A8DB449D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42847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336647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432C03E1-35F7-49EC-B661-E4AA3F9D523C}" type="pres">
      <dgm:prSet presAssocID="{1239022A-8EEF-49FF-A889-8E185B1DE5E9}" presName="thickLine" presStyleLbl="alignNode1" presStyleIdx="2" presStyleCnt="3"/>
      <dgm:spPr/>
    </dgm:pt>
    <dgm:pt modelId="{05A12118-6379-4EE9-81FE-D52ADF9BD2CC}" type="pres">
      <dgm:prSet presAssocID="{1239022A-8EEF-49FF-A889-8E185B1DE5E9}" presName="horz1" presStyleCnt="0"/>
      <dgm:spPr/>
    </dgm:pt>
    <dgm:pt modelId="{29AF8743-E0A2-49B3-9E0D-771DD6AC5D2B}" type="pres">
      <dgm:prSet presAssocID="{1239022A-8EEF-49FF-A889-8E185B1DE5E9}" presName="tx1" presStyleLbl="revTx" presStyleIdx="2" presStyleCnt="3" custScaleY="336647"/>
      <dgm:spPr/>
      <dgm:t>
        <a:bodyPr/>
        <a:lstStyle/>
        <a:p>
          <a:endParaRPr lang="hr-HR"/>
        </a:p>
      </dgm:t>
    </dgm:pt>
    <dgm:pt modelId="{7359371B-8831-4553-AF57-1F3D40928404}" type="pres">
      <dgm:prSet presAssocID="{1239022A-8EEF-49FF-A889-8E185B1DE5E9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B9EEC6D-2713-492C-938C-362A8DB449DE}" srcId="{D6016AB9-CFB1-4739-B1D9-D62E4B6DC579}" destId="{1239022A-8EEF-49FF-A889-8E185B1DE5E9}" srcOrd="2" destOrd="0" parTransId="{6C6931CB-57A1-43D0-8EB2-2899F40A6F18}" sibTransId="{6C334285-1C25-43B6-9DDB-A501BB5B5640}"/>
    <dgm:cxn modelId="{B8B44DF0-028E-4314-A73B-EF0380218438}" type="presOf" srcId="{1239022A-8EEF-49FF-A889-8E185B1DE5E9}" destId="{29AF8743-E0A2-49B3-9E0D-771DD6AC5D2B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A4166E66-56A2-4AF2-91B9-6D692DD2743B}" type="presParOf" srcId="{AD454359-546C-4651-9E47-CC31C4E8CAEA}" destId="{432C03E1-35F7-49EC-B661-E4AA3F9D523C}" srcOrd="4" destOrd="0" presId="urn:microsoft.com/office/officeart/2008/layout/LinedList"/>
    <dgm:cxn modelId="{2BAE5699-6C52-4897-B9E7-1681761CD252}" type="presParOf" srcId="{AD454359-546C-4651-9E47-CC31C4E8CAEA}" destId="{05A12118-6379-4EE9-81FE-D52ADF9BD2CC}" srcOrd="5" destOrd="0" presId="urn:microsoft.com/office/officeart/2008/layout/LinedList"/>
    <dgm:cxn modelId="{E73142F8-AAB7-4AAE-8DF8-120B9753D532}" type="presParOf" srcId="{05A12118-6379-4EE9-81FE-D52ADF9BD2CC}" destId="{29AF8743-E0A2-49B3-9E0D-771DD6AC5D2B}" srcOrd="0" destOrd="0" presId="urn:microsoft.com/office/officeart/2008/layout/LinedList"/>
    <dgm:cxn modelId="{8E7230BD-5EAE-4CC1-89A7-8B46BB6B0281}" type="presParOf" srcId="{05A12118-6379-4EE9-81FE-D52ADF9BD2CC}" destId="{7359371B-8831-4553-AF57-1F3D40928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l"/>
          <a:r>
            <a:rPr lang="hr-HR" sz="4000" b="0" i="0" dirty="0"/>
            <a:t>Prije međunarodnog priznanja potpisano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primirje</a:t>
          </a:r>
          <a:r>
            <a:rPr lang="hr-HR" sz="4000" b="1" i="0" dirty="0"/>
            <a:t> </a:t>
          </a:r>
          <a:r>
            <a:rPr lang="hr-HR" sz="4000" b="0" i="0" dirty="0"/>
            <a:t>kojim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trećina Hrvatske </a:t>
          </a:r>
          <a:r>
            <a:rPr lang="hr-HR" sz="4000" b="0" i="0" dirty="0"/>
            <a:t>ostala privremeno okupirana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Na tom području raspoređene su vojne snage Ujedinjenih naroda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UNPROFOR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1239022A-8EEF-49FF-A889-8E185B1DE5E9}">
      <dgm:prSet custT="1"/>
      <dgm:spPr/>
      <dgm:t>
        <a:bodyPr/>
        <a:lstStyle/>
        <a:p>
          <a:pPr algn="just"/>
          <a:r>
            <a:rPr lang="hr-HR" sz="4000" dirty="0"/>
            <a:t>Zadaća: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razoružati srpske snage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dirty="0"/>
            <a:t>i omogućiti povratak prognanicima, a Hrvatska je Srbima trebala jamčiti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zaštitu manjinskih prava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931CB-57A1-43D0-8EB2-2899F40A6F18}" type="parTrans" cxnId="{2B9EEC6D-2713-492C-938C-362A8DB449DE}">
      <dgm:prSet/>
      <dgm:spPr/>
      <dgm:t>
        <a:bodyPr/>
        <a:lstStyle/>
        <a:p>
          <a:endParaRPr lang="hr-HR"/>
        </a:p>
      </dgm:t>
    </dgm:pt>
    <dgm:pt modelId="{6C334285-1C25-43B6-9DDB-A501BB5B5640}" type="sibTrans" cxnId="{2B9EEC6D-2713-492C-938C-362A8DB449D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42847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336647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432C03E1-35F7-49EC-B661-E4AA3F9D523C}" type="pres">
      <dgm:prSet presAssocID="{1239022A-8EEF-49FF-A889-8E185B1DE5E9}" presName="thickLine" presStyleLbl="alignNode1" presStyleIdx="2" presStyleCnt="3"/>
      <dgm:spPr/>
    </dgm:pt>
    <dgm:pt modelId="{05A12118-6379-4EE9-81FE-D52ADF9BD2CC}" type="pres">
      <dgm:prSet presAssocID="{1239022A-8EEF-49FF-A889-8E185B1DE5E9}" presName="horz1" presStyleCnt="0"/>
      <dgm:spPr/>
    </dgm:pt>
    <dgm:pt modelId="{29AF8743-E0A2-49B3-9E0D-771DD6AC5D2B}" type="pres">
      <dgm:prSet presAssocID="{1239022A-8EEF-49FF-A889-8E185B1DE5E9}" presName="tx1" presStyleLbl="revTx" presStyleIdx="2" presStyleCnt="3" custScaleY="336647"/>
      <dgm:spPr/>
      <dgm:t>
        <a:bodyPr/>
        <a:lstStyle/>
        <a:p>
          <a:endParaRPr lang="hr-HR"/>
        </a:p>
      </dgm:t>
    </dgm:pt>
    <dgm:pt modelId="{7359371B-8831-4553-AF57-1F3D40928404}" type="pres">
      <dgm:prSet presAssocID="{1239022A-8EEF-49FF-A889-8E185B1DE5E9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B9EEC6D-2713-492C-938C-362A8DB449DE}" srcId="{D6016AB9-CFB1-4739-B1D9-D62E4B6DC579}" destId="{1239022A-8EEF-49FF-A889-8E185B1DE5E9}" srcOrd="2" destOrd="0" parTransId="{6C6931CB-57A1-43D0-8EB2-2899F40A6F18}" sibTransId="{6C334285-1C25-43B6-9DDB-A501BB5B5640}"/>
    <dgm:cxn modelId="{B8B44DF0-028E-4314-A73B-EF0380218438}" type="presOf" srcId="{1239022A-8EEF-49FF-A889-8E185B1DE5E9}" destId="{29AF8743-E0A2-49B3-9E0D-771DD6AC5D2B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A4166E66-56A2-4AF2-91B9-6D692DD2743B}" type="presParOf" srcId="{AD454359-546C-4651-9E47-CC31C4E8CAEA}" destId="{432C03E1-35F7-49EC-B661-E4AA3F9D523C}" srcOrd="4" destOrd="0" presId="urn:microsoft.com/office/officeart/2008/layout/LinedList"/>
    <dgm:cxn modelId="{2BAE5699-6C52-4897-B9E7-1681761CD252}" type="presParOf" srcId="{AD454359-546C-4651-9E47-CC31C4E8CAEA}" destId="{05A12118-6379-4EE9-81FE-D52ADF9BD2CC}" srcOrd="5" destOrd="0" presId="urn:microsoft.com/office/officeart/2008/layout/LinedList"/>
    <dgm:cxn modelId="{E73142F8-AAB7-4AAE-8DF8-120B9753D532}" type="presParOf" srcId="{05A12118-6379-4EE9-81FE-D52ADF9BD2CC}" destId="{29AF8743-E0A2-49B3-9E0D-771DD6AC5D2B}" srcOrd="0" destOrd="0" presId="urn:microsoft.com/office/officeart/2008/layout/LinedList"/>
    <dgm:cxn modelId="{8E7230BD-5EAE-4CC1-89A7-8B46BB6B0281}" type="presParOf" srcId="{05A12118-6379-4EE9-81FE-D52ADF9BD2CC}" destId="{7359371B-8831-4553-AF57-1F3D40928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>
              <a:solidFill>
                <a:schemeClr val="tx1"/>
              </a:solidFill>
              <a:effectLst/>
            </a:rPr>
            <a:t>Zadaće UNPROFOR-a tijekom sljedeće četiri godine uglavnom su ostale neispunjene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>
              <a:solidFill>
                <a:schemeClr val="tx1"/>
              </a:solidFill>
              <a:effectLst/>
            </a:rPr>
            <a:t>Prognanici se i dalje nisu mogli vratiti u svoje domove, nastavljeno je kršenje ljudskih prava, protjerivanje nesrpskog stanovništva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1239022A-8EEF-49FF-A889-8E185B1DE5E9}">
      <dgm:prSet custT="1"/>
      <dgm:spPr/>
      <dgm:t>
        <a:bodyPr/>
        <a:lstStyle/>
        <a:p>
          <a:pPr algn="just"/>
          <a:r>
            <a:rPr lang="hr-HR" sz="4000" dirty="0"/>
            <a:t>Kršila su se ljudska prava i u područjima pod hrvatskih nadzorom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931CB-57A1-43D0-8EB2-2899F40A6F18}" type="parTrans" cxnId="{2B9EEC6D-2713-492C-938C-362A8DB449DE}">
      <dgm:prSet/>
      <dgm:spPr/>
      <dgm:t>
        <a:bodyPr/>
        <a:lstStyle/>
        <a:p>
          <a:endParaRPr lang="hr-HR"/>
        </a:p>
      </dgm:t>
    </dgm:pt>
    <dgm:pt modelId="{6C334285-1C25-43B6-9DDB-A501BB5B5640}" type="sibTrans" cxnId="{2B9EEC6D-2713-492C-938C-362A8DB449D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31956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451157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432C03E1-35F7-49EC-B661-E4AA3F9D523C}" type="pres">
      <dgm:prSet presAssocID="{1239022A-8EEF-49FF-A889-8E185B1DE5E9}" presName="thickLine" presStyleLbl="alignNode1" presStyleIdx="2" presStyleCnt="3"/>
      <dgm:spPr/>
    </dgm:pt>
    <dgm:pt modelId="{05A12118-6379-4EE9-81FE-D52ADF9BD2CC}" type="pres">
      <dgm:prSet presAssocID="{1239022A-8EEF-49FF-A889-8E185B1DE5E9}" presName="horz1" presStyleCnt="0"/>
      <dgm:spPr/>
    </dgm:pt>
    <dgm:pt modelId="{29AF8743-E0A2-49B3-9E0D-771DD6AC5D2B}" type="pres">
      <dgm:prSet presAssocID="{1239022A-8EEF-49FF-A889-8E185B1DE5E9}" presName="tx1" presStyleLbl="revTx" presStyleIdx="2" presStyleCnt="3" custScaleY="336647"/>
      <dgm:spPr/>
      <dgm:t>
        <a:bodyPr/>
        <a:lstStyle/>
        <a:p>
          <a:endParaRPr lang="hr-HR"/>
        </a:p>
      </dgm:t>
    </dgm:pt>
    <dgm:pt modelId="{7359371B-8831-4553-AF57-1F3D40928404}" type="pres">
      <dgm:prSet presAssocID="{1239022A-8EEF-49FF-A889-8E185B1DE5E9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B9EEC6D-2713-492C-938C-362A8DB449DE}" srcId="{D6016AB9-CFB1-4739-B1D9-D62E4B6DC579}" destId="{1239022A-8EEF-49FF-A889-8E185B1DE5E9}" srcOrd="2" destOrd="0" parTransId="{6C6931CB-57A1-43D0-8EB2-2899F40A6F18}" sibTransId="{6C334285-1C25-43B6-9DDB-A501BB5B5640}"/>
    <dgm:cxn modelId="{B8B44DF0-028E-4314-A73B-EF0380218438}" type="presOf" srcId="{1239022A-8EEF-49FF-A889-8E185B1DE5E9}" destId="{29AF8743-E0A2-49B3-9E0D-771DD6AC5D2B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A4166E66-56A2-4AF2-91B9-6D692DD2743B}" type="presParOf" srcId="{AD454359-546C-4651-9E47-CC31C4E8CAEA}" destId="{432C03E1-35F7-49EC-B661-E4AA3F9D523C}" srcOrd="4" destOrd="0" presId="urn:microsoft.com/office/officeart/2008/layout/LinedList"/>
    <dgm:cxn modelId="{2BAE5699-6C52-4897-B9E7-1681761CD252}" type="presParOf" srcId="{AD454359-546C-4651-9E47-CC31C4E8CAEA}" destId="{05A12118-6379-4EE9-81FE-D52ADF9BD2CC}" srcOrd="5" destOrd="0" presId="urn:microsoft.com/office/officeart/2008/layout/LinedList"/>
    <dgm:cxn modelId="{E73142F8-AAB7-4AAE-8DF8-120B9753D532}" type="presParOf" srcId="{05A12118-6379-4EE9-81FE-D52ADF9BD2CC}" destId="{29AF8743-E0A2-49B3-9E0D-771DD6AC5D2B}" srcOrd="0" destOrd="0" presId="urn:microsoft.com/office/officeart/2008/layout/LinedList"/>
    <dgm:cxn modelId="{8E7230BD-5EAE-4CC1-89A7-8B46BB6B0281}" type="presParOf" srcId="{05A12118-6379-4EE9-81FE-D52ADF9BD2CC}" destId="{7359371B-8831-4553-AF57-1F3D40928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travnju 1992. godine </a:t>
          </a:r>
          <a:r>
            <a:rPr lang="hr-HR" sz="4000" b="0" i="0" dirty="0"/>
            <a:t>srpske snage započele su agresiju na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Bosnu i Hercegovinu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dirty="0"/>
            <a:t>Ratovanje je dovelo do velikog broja poginulih vojnika i civila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DAAA2E9-D117-4112-9961-700BF3BE7524}">
      <dgm:prSet/>
      <dgm:spPr/>
      <dgm:t>
        <a:bodyPr/>
        <a:lstStyle/>
        <a:p>
          <a:pPr algn="just"/>
          <a:r>
            <a:rPr lang="hr-HR" dirty="0"/>
            <a:t>Nastale su tri </a:t>
          </a:r>
          <a:r>
            <a:rPr lang="hr-HR" dirty="0" smtClean="0"/>
            <a:t>vojno-političke </a:t>
          </a:r>
          <a:r>
            <a:rPr lang="hr-HR" dirty="0"/>
            <a:t>strane koje su međusobno ratovale: </a:t>
          </a:r>
          <a:r>
            <a:rPr lang="hr-H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srpska, hrvatska i bošnjačka 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3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  <dgm:pt modelId="{7317DC83-5D0F-4AF5-8294-174F8E848FB5}" type="pres">
      <dgm:prSet presAssocID="{9A0AE212-2A37-4486-BB83-A74A8E6004B8}" presName="thickLine" presStyleLbl="alignNode1" presStyleIdx="2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2" presStyleCnt="3" custScaleY="73880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2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  <dgm:cxn modelId="{4208CBBF-960C-4C11-8CC3-4A7ECF9EDB52}" type="presParOf" srcId="{AD454359-546C-4651-9E47-CC31C4E8CAEA}" destId="{7317DC83-5D0F-4AF5-8294-174F8E848FB5}" srcOrd="4" destOrd="0" presId="urn:microsoft.com/office/officeart/2008/layout/LinedList"/>
    <dgm:cxn modelId="{80B18937-EDA3-4DA6-B748-99504E8CB2F8}" type="presParOf" srcId="{AD454359-546C-4651-9E47-CC31C4E8CAEA}" destId="{7C4AEE0C-6A93-4057-AD30-E5E79F0491C2}" srcOrd="5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/>
            <a:t>Srpske snage činile su progon hrvatskog i muslimanskog stanovništva – etničko čišćenje</a:t>
          </a: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pl-PL" sz="4000" b="0" i="0" dirty="0"/>
            <a:t>U </a:t>
          </a:r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Ratu u BiH od 1992. do 1995. godine </a:t>
          </a:r>
          <a:r>
            <a:rPr lang="pl-PL" sz="4000" b="0" i="0" dirty="0"/>
            <a:t>poginulo je  više od 150.000 ljudi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4000" b="0" dirty="0"/>
            <a:t>Teške borbe u Mostaru, opsada Sarajeva – </a:t>
          </a:r>
          <a:r>
            <a:rPr lang="es-ES" sz="4000" b="0" i="0" dirty="0"/>
            <a:t>velik dio grada </a:t>
          </a:r>
          <a:r>
            <a:rPr lang="hr-HR" sz="4000" b="0" i="0" dirty="0"/>
            <a:t>bio je </a:t>
          </a:r>
          <a:r>
            <a:rPr lang="es-ES" sz="4000" b="0" i="0" dirty="0"/>
            <a:t>razrušen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3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  <dgm:pt modelId="{7317DC83-5D0F-4AF5-8294-174F8E848FB5}" type="pres">
      <dgm:prSet presAssocID="{9A0AE212-2A37-4486-BB83-A74A8E6004B8}" presName="thickLine" presStyleLbl="alignNode1" presStyleIdx="2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2" presStyleCnt="3" custScaleY="73880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2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  <dgm:cxn modelId="{4208CBBF-960C-4C11-8CC3-4A7ECF9EDB52}" type="presParOf" srcId="{AD454359-546C-4651-9E47-CC31C4E8CAEA}" destId="{7317DC83-5D0F-4AF5-8294-174F8E848FB5}" srcOrd="4" destOrd="0" presId="urn:microsoft.com/office/officeart/2008/layout/LinedList"/>
    <dgm:cxn modelId="{80B18937-EDA3-4DA6-B748-99504E8CB2F8}" type="presParOf" srcId="{AD454359-546C-4651-9E47-CC31C4E8CAEA}" destId="{7C4AEE0C-6A93-4057-AD30-E5E79F0491C2}" srcOrd="5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Masakr u Srebrenici </a:t>
          </a:r>
          <a:r>
            <a:rPr lang="hr-HR" sz="4000" dirty="0"/>
            <a:t>počinile su srpske snage pod vodstvom Ratka Mladića</a:t>
          </a: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pl-PL" sz="4000" b="0" i="0" dirty="0"/>
            <a:t>Oslobođen je značajan teritorij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 srpnju 1995. godine </a:t>
          </a:r>
          <a:r>
            <a:rPr lang="hr-HR" sz="4000" b="0" i="0" dirty="0"/>
            <a:t>službeno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dogovoreno savezništvo Hrvatske vojske i Armije BiH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3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  <dgm:pt modelId="{7317DC83-5D0F-4AF5-8294-174F8E848FB5}" type="pres">
      <dgm:prSet presAssocID="{9A0AE212-2A37-4486-BB83-A74A8E6004B8}" presName="thickLine" presStyleLbl="alignNode1" presStyleIdx="2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2" presStyleCnt="3" custScaleY="73880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2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  <dgm:cxn modelId="{4208CBBF-960C-4C11-8CC3-4A7ECF9EDB52}" type="presParOf" srcId="{AD454359-546C-4651-9E47-CC31C4E8CAEA}" destId="{7317DC83-5D0F-4AF5-8294-174F8E848FB5}" srcOrd="4" destOrd="0" presId="urn:microsoft.com/office/officeart/2008/layout/LinedList"/>
    <dgm:cxn modelId="{80B18937-EDA3-4DA6-B748-99504E8CB2F8}" type="presParOf" srcId="{AD454359-546C-4651-9E47-CC31C4E8CAEA}" destId="{7C4AEE0C-6A93-4057-AD30-E5E79F0491C2}" srcOrd="5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Sukob u Bosni i Hercegovini završen je potkraj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1995. godine </a:t>
          </a:r>
          <a:r>
            <a:rPr lang="hr-HR" sz="4000" b="0" i="0" dirty="0"/>
            <a:t>potpisivanjem mirovnog sporazuma u američkom gradiću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Daytonu</a:t>
          </a:r>
          <a:endParaRPr lang="hr-HR" sz="4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4000" b="0" i="0" dirty="0"/>
            <a:t>Daytonski mirovni sporazum potpisali su bosanskohercegovački predsjednik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Alija Izetbegović</a:t>
          </a:r>
          <a:r>
            <a:rPr lang="hr-HR" sz="4000" b="0" i="0" dirty="0"/>
            <a:t>, srpski predsjednik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Slobodan Milošević </a:t>
          </a:r>
          <a:r>
            <a:rPr lang="hr-HR" sz="4000" b="0" i="0" dirty="0"/>
            <a:t>i hrvatski predsjednik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Franjo Tuđman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 custScaleY="120791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2FAD73-1EDB-43A1-95F7-C5F51D751C5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2E19458E-4A3F-40A6-A10E-DB9EAC5E2179}">
      <dgm:prSet phldrT="[Tekst]"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OSLOBODILAČKE OPERACIJE</a:t>
          </a:r>
        </a:p>
      </dgm:t>
    </dgm:pt>
    <dgm:pt modelId="{6FE9A438-9CFF-4D20-88FA-47C764187A61}" type="parTrans" cxnId="{4CDA0394-BE10-4F47-A7C5-E2EE6A25B1DE}">
      <dgm:prSet/>
      <dgm:spPr/>
      <dgm:t>
        <a:bodyPr/>
        <a:lstStyle/>
        <a:p>
          <a:endParaRPr lang="hr-HR"/>
        </a:p>
      </dgm:t>
    </dgm:pt>
    <dgm:pt modelId="{D2A13DAD-87EA-449C-AB57-51C8ED092C31}" type="sibTrans" cxnId="{4CDA0394-BE10-4F47-A7C5-E2EE6A25B1DE}">
      <dgm:prSet/>
      <dgm:spPr/>
      <dgm:t>
        <a:bodyPr/>
        <a:lstStyle/>
        <a:p>
          <a:endParaRPr lang="hr-HR"/>
        </a:p>
      </dgm:t>
    </dgm:pt>
    <dgm:pt modelId="{8E60F041-3520-4FCC-87CD-F0F0F0EADA72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1992.</a:t>
          </a:r>
        </a:p>
      </dgm:t>
    </dgm:pt>
    <dgm:pt modelId="{F8245978-43B2-490E-99C8-395B4FEB25E9}" type="parTrans" cxnId="{C2D30A6A-0514-4289-B374-0467BB0736C8}">
      <dgm:prSet/>
      <dgm:spPr/>
      <dgm:t>
        <a:bodyPr/>
        <a:lstStyle/>
        <a:p>
          <a:endParaRPr lang="hr-HR"/>
        </a:p>
      </dgm:t>
    </dgm:pt>
    <dgm:pt modelId="{7AE4EA39-6D29-4B9F-8AD5-9536C961A49D}" type="sibTrans" cxnId="{C2D30A6A-0514-4289-B374-0467BB0736C8}">
      <dgm:prSet/>
      <dgm:spPr/>
      <dgm:t>
        <a:bodyPr/>
        <a:lstStyle/>
        <a:p>
          <a:endParaRPr lang="hr-HR"/>
        </a:p>
      </dgm:t>
    </dgm:pt>
    <dgm:pt modelId="{93883C6C-BDEA-4C5C-918E-726C0E796DEA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1993.</a:t>
          </a:r>
        </a:p>
      </dgm:t>
    </dgm:pt>
    <dgm:pt modelId="{DC7F0988-7BD0-46B1-8AE9-8EB6819231B0}" type="parTrans" cxnId="{4E437FA8-5EF1-47A1-BB5A-67013B4EF721}">
      <dgm:prSet/>
      <dgm:spPr/>
      <dgm:t>
        <a:bodyPr/>
        <a:lstStyle/>
        <a:p>
          <a:endParaRPr lang="hr-HR"/>
        </a:p>
      </dgm:t>
    </dgm:pt>
    <dgm:pt modelId="{A8E57F80-81A7-4FED-8EA6-7D7FB2D0658A}" type="sibTrans" cxnId="{4E437FA8-5EF1-47A1-BB5A-67013B4EF721}">
      <dgm:prSet/>
      <dgm:spPr/>
      <dgm:t>
        <a:bodyPr/>
        <a:lstStyle/>
        <a:p>
          <a:endParaRPr lang="hr-HR"/>
        </a:p>
      </dgm:t>
    </dgm:pt>
    <dgm:pt modelId="{6035E062-E23A-4C00-98FC-CA6C48B76316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?</a:t>
          </a:r>
        </a:p>
      </dgm:t>
    </dgm:pt>
    <dgm:pt modelId="{7AA87FA2-7BFA-4C76-9835-29C08DD95173}" type="parTrans" cxnId="{9B528017-109D-4B3F-9F8D-8E6D3F0FAF93}">
      <dgm:prSet/>
      <dgm:spPr/>
      <dgm:t>
        <a:bodyPr/>
        <a:lstStyle/>
        <a:p>
          <a:endParaRPr lang="hr-HR"/>
        </a:p>
      </dgm:t>
    </dgm:pt>
    <dgm:pt modelId="{F8D21E2F-313B-4BF0-9DCD-777ED507EF2F}" type="sibTrans" cxnId="{9B528017-109D-4B3F-9F8D-8E6D3F0FAF93}">
      <dgm:prSet/>
      <dgm:spPr/>
      <dgm:t>
        <a:bodyPr/>
        <a:lstStyle/>
        <a:p>
          <a:endParaRPr lang="hr-HR"/>
        </a:p>
      </dgm:t>
    </dgm:pt>
    <dgm:pt modelId="{F3126168-6ED5-4CDE-A004-808DC0D9247A}">
      <dgm:prSet phldrT="[Tekst]" custT="1"/>
      <dgm:spPr/>
      <dgm:t>
        <a:bodyPr/>
        <a:lstStyle/>
        <a:p>
          <a:r>
            <a:rPr lang="hr-HR" sz="3200" dirty="0">
              <a:solidFill>
                <a:schemeClr val="tx1"/>
              </a:solidFill>
            </a:rPr>
            <a:t>?</a:t>
          </a:r>
        </a:p>
      </dgm:t>
    </dgm:pt>
    <dgm:pt modelId="{B11FC425-29BB-4455-B4FF-943D9CB6E407}" type="sibTrans" cxnId="{D3A36A85-43B6-4D2E-9CBB-7E968652F02D}">
      <dgm:prSet/>
      <dgm:spPr/>
      <dgm:t>
        <a:bodyPr/>
        <a:lstStyle/>
        <a:p>
          <a:endParaRPr lang="hr-HR"/>
        </a:p>
      </dgm:t>
    </dgm:pt>
    <dgm:pt modelId="{00E5C62A-87C7-4E2D-A8A4-22E168751E34}" type="parTrans" cxnId="{D3A36A85-43B6-4D2E-9CBB-7E968652F02D}">
      <dgm:prSet/>
      <dgm:spPr/>
      <dgm:t>
        <a:bodyPr/>
        <a:lstStyle/>
        <a:p>
          <a:endParaRPr lang="hr-HR"/>
        </a:p>
      </dgm:t>
    </dgm:pt>
    <dgm:pt modelId="{8F1AC6B4-EEAB-4D90-B1B1-DB240DA1C9A8}" type="pres">
      <dgm:prSet presAssocID="{652FAD73-1EDB-43A1-95F7-C5F51D751C5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6BCCF7D-2882-4343-8969-AA6DBC7153B6}" type="pres">
      <dgm:prSet presAssocID="{2E19458E-4A3F-40A6-A10E-DB9EAC5E2179}" presName="root1" presStyleCnt="0"/>
      <dgm:spPr/>
    </dgm:pt>
    <dgm:pt modelId="{179FF4C7-E272-4D02-AED2-8A4E070A8DF9}" type="pres">
      <dgm:prSet presAssocID="{2E19458E-4A3F-40A6-A10E-DB9EAC5E2179}" presName="LevelOneTextNode" presStyleLbl="node0" presStyleIdx="0" presStyleCnt="1" custScaleX="115736" custScaleY="15918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7150F76-DCD6-4853-8FA7-A26FFE153315}" type="pres">
      <dgm:prSet presAssocID="{2E19458E-4A3F-40A6-A10E-DB9EAC5E2179}" presName="level2hierChild" presStyleCnt="0"/>
      <dgm:spPr/>
    </dgm:pt>
    <dgm:pt modelId="{F66BCE64-6990-4957-AB9C-AFD41A8F9CFD}" type="pres">
      <dgm:prSet presAssocID="{F8245978-43B2-490E-99C8-395B4FEB25E9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D7DDFAC2-9C90-4947-9126-7FAD7678DA9F}" type="pres">
      <dgm:prSet presAssocID="{F8245978-43B2-490E-99C8-395B4FEB25E9}" presName="connTx" presStyleLbl="parChTrans1D2" presStyleIdx="0" presStyleCnt="2"/>
      <dgm:spPr/>
      <dgm:t>
        <a:bodyPr/>
        <a:lstStyle/>
        <a:p>
          <a:endParaRPr lang="hr-HR"/>
        </a:p>
      </dgm:t>
    </dgm:pt>
    <dgm:pt modelId="{5A32FA4F-8971-452B-94C1-8E7A5DD17C4B}" type="pres">
      <dgm:prSet presAssocID="{8E60F041-3520-4FCC-87CD-F0F0F0EADA72}" presName="root2" presStyleCnt="0"/>
      <dgm:spPr/>
    </dgm:pt>
    <dgm:pt modelId="{468584BD-67F3-4A13-87CA-59521E410E86}" type="pres">
      <dgm:prSet presAssocID="{8E60F041-3520-4FCC-87CD-F0F0F0EADA7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B9CD9EA-5E6A-489F-9E5C-C392D917774A}" type="pres">
      <dgm:prSet presAssocID="{8E60F041-3520-4FCC-87CD-F0F0F0EADA72}" presName="level3hierChild" presStyleCnt="0"/>
      <dgm:spPr/>
    </dgm:pt>
    <dgm:pt modelId="{17000315-7FD3-4962-B6A4-6E8D3A253BAC}" type="pres">
      <dgm:prSet presAssocID="{00E5C62A-87C7-4E2D-A8A4-22E168751E34}" presName="conn2-1" presStyleLbl="parChTrans1D3" presStyleIdx="0" presStyleCnt="2"/>
      <dgm:spPr/>
      <dgm:t>
        <a:bodyPr/>
        <a:lstStyle/>
        <a:p>
          <a:endParaRPr lang="hr-HR"/>
        </a:p>
      </dgm:t>
    </dgm:pt>
    <dgm:pt modelId="{786D783C-9101-4243-BCBB-3BC93EA73BCE}" type="pres">
      <dgm:prSet presAssocID="{00E5C62A-87C7-4E2D-A8A4-22E168751E34}" presName="connTx" presStyleLbl="parChTrans1D3" presStyleIdx="0" presStyleCnt="2"/>
      <dgm:spPr/>
      <dgm:t>
        <a:bodyPr/>
        <a:lstStyle/>
        <a:p>
          <a:endParaRPr lang="hr-HR"/>
        </a:p>
      </dgm:t>
    </dgm:pt>
    <dgm:pt modelId="{CC4BA8B2-E3BE-4DCD-9CD0-5F8FE7CCA4CD}" type="pres">
      <dgm:prSet presAssocID="{F3126168-6ED5-4CDE-A004-808DC0D9247A}" presName="root2" presStyleCnt="0"/>
      <dgm:spPr/>
    </dgm:pt>
    <dgm:pt modelId="{D18ACC82-F470-48DB-A96E-DE69E9547EC1}" type="pres">
      <dgm:prSet presAssocID="{F3126168-6ED5-4CDE-A004-808DC0D9247A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2CD825D-C27A-42B9-AAF6-6AB33EE885E4}" type="pres">
      <dgm:prSet presAssocID="{F3126168-6ED5-4CDE-A004-808DC0D9247A}" presName="level3hierChild" presStyleCnt="0"/>
      <dgm:spPr/>
    </dgm:pt>
    <dgm:pt modelId="{B6E79B8A-B3B8-49FE-827A-D309127D6325}" type="pres">
      <dgm:prSet presAssocID="{DC7F0988-7BD0-46B1-8AE9-8EB6819231B0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1116823E-9E80-4C3B-81AC-78D7DF17E024}" type="pres">
      <dgm:prSet presAssocID="{DC7F0988-7BD0-46B1-8AE9-8EB6819231B0}" presName="connTx" presStyleLbl="parChTrans1D2" presStyleIdx="1" presStyleCnt="2"/>
      <dgm:spPr/>
      <dgm:t>
        <a:bodyPr/>
        <a:lstStyle/>
        <a:p>
          <a:endParaRPr lang="hr-HR"/>
        </a:p>
      </dgm:t>
    </dgm:pt>
    <dgm:pt modelId="{D3CAA0F6-55DD-472A-9821-3451649D8977}" type="pres">
      <dgm:prSet presAssocID="{93883C6C-BDEA-4C5C-918E-726C0E796DEA}" presName="root2" presStyleCnt="0"/>
      <dgm:spPr/>
    </dgm:pt>
    <dgm:pt modelId="{16963307-0C24-4257-9722-51790599AEDF}" type="pres">
      <dgm:prSet presAssocID="{93883C6C-BDEA-4C5C-918E-726C0E796DE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27B17AF-5F32-4613-8D8F-28E0B5F9D309}" type="pres">
      <dgm:prSet presAssocID="{93883C6C-BDEA-4C5C-918E-726C0E796DEA}" presName="level3hierChild" presStyleCnt="0"/>
      <dgm:spPr/>
    </dgm:pt>
    <dgm:pt modelId="{49AA8B1B-4ACF-4E91-83C4-1E0B07FC8394}" type="pres">
      <dgm:prSet presAssocID="{7AA87FA2-7BFA-4C76-9835-29C08DD95173}" presName="conn2-1" presStyleLbl="parChTrans1D3" presStyleIdx="1" presStyleCnt="2"/>
      <dgm:spPr/>
      <dgm:t>
        <a:bodyPr/>
        <a:lstStyle/>
        <a:p>
          <a:endParaRPr lang="hr-HR"/>
        </a:p>
      </dgm:t>
    </dgm:pt>
    <dgm:pt modelId="{7C89636E-90F2-4E5F-8E87-F0FC5C44B677}" type="pres">
      <dgm:prSet presAssocID="{7AA87FA2-7BFA-4C76-9835-29C08DD95173}" presName="connTx" presStyleLbl="parChTrans1D3" presStyleIdx="1" presStyleCnt="2"/>
      <dgm:spPr/>
      <dgm:t>
        <a:bodyPr/>
        <a:lstStyle/>
        <a:p>
          <a:endParaRPr lang="hr-HR"/>
        </a:p>
      </dgm:t>
    </dgm:pt>
    <dgm:pt modelId="{E688EBFD-8749-44E9-9E79-F1C3125058AB}" type="pres">
      <dgm:prSet presAssocID="{6035E062-E23A-4C00-98FC-CA6C48B76316}" presName="root2" presStyleCnt="0"/>
      <dgm:spPr/>
    </dgm:pt>
    <dgm:pt modelId="{D298E30A-2119-491B-B240-C70784D64A26}" type="pres">
      <dgm:prSet presAssocID="{6035E062-E23A-4C00-98FC-CA6C48B76316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C25BE92-CAAE-48BD-8A6B-64BF43A8EBE4}" type="pres">
      <dgm:prSet presAssocID="{6035E062-E23A-4C00-98FC-CA6C48B76316}" presName="level3hierChild" presStyleCnt="0"/>
      <dgm:spPr/>
    </dgm:pt>
  </dgm:ptLst>
  <dgm:cxnLst>
    <dgm:cxn modelId="{D3A36A85-43B6-4D2E-9CBB-7E968652F02D}" srcId="{8E60F041-3520-4FCC-87CD-F0F0F0EADA72}" destId="{F3126168-6ED5-4CDE-A004-808DC0D9247A}" srcOrd="0" destOrd="0" parTransId="{00E5C62A-87C7-4E2D-A8A4-22E168751E34}" sibTransId="{B11FC425-29BB-4455-B4FF-943D9CB6E407}"/>
    <dgm:cxn modelId="{AF508655-689C-4643-A3D4-B75F019B911E}" type="presOf" srcId="{00E5C62A-87C7-4E2D-A8A4-22E168751E34}" destId="{786D783C-9101-4243-BCBB-3BC93EA73BCE}" srcOrd="1" destOrd="0" presId="urn:microsoft.com/office/officeart/2005/8/layout/hierarchy2"/>
    <dgm:cxn modelId="{9B528017-109D-4B3F-9F8D-8E6D3F0FAF93}" srcId="{93883C6C-BDEA-4C5C-918E-726C0E796DEA}" destId="{6035E062-E23A-4C00-98FC-CA6C48B76316}" srcOrd="0" destOrd="0" parTransId="{7AA87FA2-7BFA-4C76-9835-29C08DD95173}" sibTransId="{F8D21E2F-313B-4BF0-9DCD-777ED507EF2F}"/>
    <dgm:cxn modelId="{B990E716-4E4D-4D01-BE2D-B78290725066}" type="presOf" srcId="{93883C6C-BDEA-4C5C-918E-726C0E796DEA}" destId="{16963307-0C24-4257-9722-51790599AEDF}" srcOrd="0" destOrd="0" presId="urn:microsoft.com/office/officeart/2005/8/layout/hierarchy2"/>
    <dgm:cxn modelId="{C2D30A6A-0514-4289-B374-0467BB0736C8}" srcId="{2E19458E-4A3F-40A6-A10E-DB9EAC5E2179}" destId="{8E60F041-3520-4FCC-87CD-F0F0F0EADA72}" srcOrd="0" destOrd="0" parTransId="{F8245978-43B2-490E-99C8-395B4FEB25E9}" sibTransId="{7AE4EA39-6D29-4B9F-8AD5-9536C961A49D}"/>
    <dgm:cxn modelId="{D14712D8-1D72-4138-BBFF-CD62CFA36DAF}" type="presOf" srcId="{7AA87FA2-7BFA-4C76-9835-29C08DD95173}" destId="{7C89636E-90F2-4E5F-8E87-F0FC5C44B677}" srcOrd="1" destOrd="0" presId="urn:microsoft.com/office/officeart/2005/8/layout/hierarchy2"/>
    <dgm:cxn modelId="{1BD01969-FDF4-4697-8E09-03168EAAB197}" type="presOf" srcId="{F3126168-6ED5-4CDE-A004-808DC0D9247A}" destId="{D18ACC82-F470-48DB-A96E-DE69E9547EC1}" srcOrd="0" destOrd="0" presId="urn:microsoft.com/office/officeart/2005/8/layout/hierarchy2"/>
    <dgm:cxn modelId="{2412F2C2-52AE-4FD6-88CD-D71C4D4AFAFB}" type="presOf" srcId="{7AA87FA2-7BFA-4C76-9835-29C08DD95173}" destId="{49AA8B1B-4ACF-4E91-83C4-1E0B07FC8394}" srcOrd="0" destOrd="0" presId="urn:microsoft.com/office/officeart/2005/8/layout/hierarchy2"/>
    <dgm:cxn modelId="{201D6F8C-5B38-44E7-8A56-54F6D04A6D07}" type="presOf" srcId="{652FAD73-1EDB-43A1-95F7-C5F51D751C56}" destId="{8F1AC6B4-EEAB-4D90-B1B1-DB240DA1C9A8}" srcOrd="0" destOrd="0" presId="urn:microsoft.com/office/officeart/2005/8/layout/hierarchy2"/>
    <dgm:cxn modelId="{4CDA0394-BE10-4F47-A7C5-E2EE6A25B1DE}" srcId="{652FAD73-1EDB-43A1-95F7-C5F51D751C56}" destId="{2E19458E-4A3F-40A6-A10E-DB9EAC5E2179}" srcOrd="0" destOrd="0" parTransId="{6FE9A438-9CFF-4D20-88FA-47C764187A61}" sibTransId="{D2A13DAD-87EA-449C-AB57-51C8ED092C31}"/>
    <dgm:cxn modelId="{09D10A53-6761-4133-8673-3B9C46402100}" type="presOf" srcId="{F8245978-43B2-490E-99C8-395B4FEB25E9}" destId="{F66BCE64-6990-4957-AB9C-AFD41A8F9CFD}" srcOrd="0" destOrd="0" presId="urn:microsoft.com/office/officeart/2005/8/layout/hierarchy2"/>
    <dgm:cxn modelId="{FE1DD1F2-1025-439A-B7F6-78CC6C1F38A5}" type="presOf" srcId="{00E5C62A-87C7-4E2D-A8A4-22E168751E34}" destId="{17000315-7FD3-4962-B6A4-6E8D3A253BAC}" srcOrd="0" destOrd="0" presId="urn:microsoft.com/office/officeart/2005/8/layout/hierarchy2"/>
    <dgm:cxn modelId="{41B5B8FA-CCEA-418F-9155-A5C711ABCFD1}" type="presOf" srcId="{DC7F0988-7BD0-46B1-8AE9-8EB6819231B0}" destId="{B6E79B8A-B3B8-49FE-827A-D309127D6325}" srcOrd="0" destOrd="0" presId="urn:microsoft.com/office/officeart/2005/8/layout/hierarchy2"/>
    <dgm:cxn modelId="{5BBDA3BB-83E5-4711-82BC-B7103581FF68}" type="presOf" srcId="{F8245978-43B2-490E-99C8-395B4FEB25E9}" destId="{D7DDFAC2-9C90-4947-9126-7FAD7678DA9F}" srcOrd="1" destOrd="0" presId="urn:microsoft.com/office/officeart/2005/8/layout/hierarchy2"/>
    <dgm:cxn modelId="{9046C292-8218-4B77-9B10-A2E56F66B858}" type="presOf" srcId="{DC7F0988-7BD0-46B1-8AE9-8EB6819231B0}" destId="{1116823E-9E80-4C3B-81AC-78D7DF17E024}" srcOrd="1" destOrd="0" presId="urn:microsoft.com/office/officeart/2005/8/layout/hierarchy2"/>
    <dgm:cxn modelId="{4AF7BD3C-1345-4B30-AF9C-87EAAD89FFEA}" type="presOf" srcId="{6035E062-E23A-4C00-98FC-CA6C48B76316}" destId="{D298E30A-2119-491B-B240-C70784D64A26}" srcOrd="0" destOrd="0" presId="urn:microsoft.com/office/officeart/2005/8/layout/hierarchy2"/>
    <dgm:cxn modelId="{4E437FA8-5EF1-47A1-BB5A-67013B4EF721}" srcId="{2E19458E-4A3F-40A6-A10E-DB9EAC5E2179}" destId="{93883C6C-BDEA-4C5C-918E-726C0E796DEA}" srcOrd="1" destOrd="0" parTransId="{DC7F0988-7BD0-46B1-8AE9-8EB6819231B0}" sibTransId="{A8E57F80-81A7-4FED-8EA6-7D7FB2D0658A}"/>
    <dgm:cxn modelId="{CF6140CD-EACB-4DC1-8420-35AEF8934AA8}" type="presOf" srcId="{8E60F041-3520-4FCC-87CD-F0F0F0EADA72}" destId="{468584BD-67F3-4A13-87CA-59521E410E86}" srcOrd="0" destOrd="0" presId="urn:microsoft.com/office/officeart/2005/8/layout/hierarchy2"/>
    <dgm:cxn modelId="{19EF6E8E-95AA-43CF-AED1-282A60D79BEA}" type="presOf" srcId="{2E19458E-4A3F-40A6-A10E-DB9EAC5E2179}" destId="{179FF4C7-E272-4D02-AED2-8A4E070A8DF9}" srcOrd="0" destOrd="0" presId="urn:microsoft.com/office/officeart/2005/8/layout/hierarchy2"/>
    <dgm:cxn modelId="{5B4868F9-40F0-4D8D-95B8-F3B8A1FF1D6F}" type="presParOf" srcId="{8F1AC6B4-EEAB-4D90-B1B1-DB240DA1C9A8}" destId="{66BCCF7D-2882-4343-8969-AA6DBC7153B6}" srcOrd="0" destOrd="0" presId="urn:microsoft.com/office/officeart/2005/8/layout/hierarchy2"/>
    <dgm:cxn modelId="{0DC89254-AD2C-488C-9093-5EFB03DBAAB8}" type="presParOf" srcId="{66BCCF7D-2882-4343-8969-AA6DBC7153B6}" destId="{179FF4C7-E272-4D02-AED2-8A4E070A8DF9}" srcOrd="0" destOrd="0" presId="urn:microsoft.com/office/officeart/2005/8/layout/hierarchy2"/>
    <dgm:cxn modelId="{D148D70B-C05B-4645-8020-41042B1A0044}" type="presParOf" srcId="{66BCCF7D-2882-4343-8969-AA6DBC7153B6}" destId="{57150F76-DCD6-4853-8FA7-A26FFE153315}" srcOrd="1" destOrd="0" presId="urn:microsoft.com/office/officeart/2005/8/layout/hierarchy2"/>
    <dgm:cxn modelId="{A0A818BB-1B4A-4123-96B8-B14B681AE7D1}" type="presParOf" srcId="{57150F76-DCD6-4853-8FA7-A26FFE153315}" destId="{F66BCE64-6990-4957-AB9C-AFD41A8F9CFD}" srcOrd="0" destOrd="0" presId="urn:microsoft.com/office/officeart/2005/8/layout/hierarchy2"/>
    <dgm:cxn modelId="{6B440FF0-5AD6-40A6-A1F6-A06DE6085728}" type="presParOf" srcId="{F66BCE64-6990-4957-AB9C-AFD41A8F9CFD}" destId="{D7DDFAC2-9C90-4947-9126-7FAD7678DA9F}" srcOrd="0" destOrd="0" presId="urn:microsoft.com/office/officeart/2005/8/layout/hierarchy2"/>
    <dgm:cxn modelId="{B5DFDA8E-84DF-40BC-8EB6-DEDD025D7B28}" type="presParOf" srcId="{57150F76-DCD6-4853-8FA7-A26FFE153315}" destId="{5A32FA4F-8971-452B-94C1-8E7A5DD17C4B}" srcOrd="1" destOrd="0" presId="urn:microsoft.com/office/officeart/2005/8/layout/hierarchy2"/>
    <dgm:cxn modelId="{3754623E-062D-4797-9037-4CC82FA19361}" type="presParOf" srcId="{5A32FA4F-8971-452B-94C1-8E7A5DD17C4B}" destId="{468584BD-67F3-4A13-87CA-59521E410E86}" srcOrd="0" destOrd="0" presId="urn:microsoft.com/office/officeart/2005/8/layout/hierarchy2"/>
    <dgm:cxn modelId="{C9F6BF73-B374-4DBC-BF2F-D929275736EC}" type="presParOf" srcId="{5A32FA4F-8971-452B-94C1-8E7A5DD17C4B}" destId="{9B9CD9EA-5E6A-489F-9E5C-C392D917774A}" srcOrd="1" destOrd="0" presId="urn:microsoft.com/office/officeart/2005/8/layout/hierarchy2"/>
    <dgm:cxn modelId="{B66A1131-073E-431F-AFA5-09E3E3AE829B}" type="presParOf" srcId="{9B9CD9EA-5E6A-489F-9E5C-C392D917774A}" destId="{17000315-7FD3-4962-B6A4-6E8D3A253BAC}" srcOrd="0" destOrd="0" presId="urn:microsoft.com/office/officeart/2005/8/layout/hierarchy2"/>
    <dgm:cxn modelId="{E75C204D-E9B0-410B-858F-DAECE7077383}" type="presParOf" srcId="{17000315-7FD3-4962-B6A4-6E8D3A253BAC}" destId="{786D783C-9101-4243-BCBB-3BC93EA73BCE}" srcOrd="0" destOrd="0" presId="urn:microsoft.com/office/officeart/2005/8/layout/hierarchy2"/>
    <dgm:cxn modelId="{87E890CF-61D0-4642-B252-B83EAB98CF30}" type="presParOf" srcId="{9B9CD9EA-5E6A-489F-9E5C-C392D917774A}" destId="{CC4BA8B2-E3BE-4DCD-9CD0-5F8FE7CCA4CD}" srcOrd="1" destOrd="0" presId="urn:microsoft.com/office/officeart/2005/8/layout/hierarchy2"/>
    <dgm:cxn modelId="{93626CEC-6ADC-49AB-8BB7-D6AC4691D2DE}" type="presParOf" srcId="{CC4BA8B2-E3BE-4DCD-9CD0-5F8FE7CCA4CD}" destId="{D18ACC82-F470-48DB-A96E-DE69E9547EC1}" srcOrd="0" destOrd="0" presId="urn:microsoft.com/office/officeart/2005/8/layout/hierarchy2"/>
    <dgm:cxn modelId="{6DD09279-A8C0-4A11-A98D-95E18DA44C75}" type="presParOf" srcId="{CC4BA8B2-E3BE-4DCD-9CD0-5F8FE7CCA4CD}" destId="{72CD825D-C27A-42B9-AAF6-6AB33EE885E4}" srcOrd="1" destOrd="0" presId="urn:microsoft.com/office/officeart/2005/8/layout/hierarchy2"/>
    <dgm:cxn modelId="{A183736C-EA52-49B3-8CE8-18666F33E43C}" type="presParOf" srcId="{57150F76-DCD6-4853-8FA7-A26FFE153315}" destId="{B6E79B8A-B3B8-49FE-827A-D309127D6325}" srcOrd="2" destOrd="0" presId="urn:microsoft.com/office/officeart/2005/8/layout/hierarchy2"/>
    <dgm:cxn modelId="{9A230575-C3D7-4D8B-8E6B-265F4ADE0F29}" type="presParOf" srcId="{B6E79B8A-B3B8-49FE-827A-D309127D6325}" destId="{1116823E-9E80-4C3B-81AC-78D7DF17E024}" srcOrd="0" destOrd="0" presId="urn:microsoft.com/office/officeart/2005/8/layout/hierarchy2"/>
    <dgm:cxn modelId="{86797AB6-D80A-43A9-AEA2-C14DED283396}" type="presParOf" srcId="{57150F76-DCD6-4853-8FA7-A26FFE153315}" destId="{D3CAA0F6-55DD-472A-9821-3451649D8977}" srcOrd="3" destOrd="0" presId="urn:microsoft.com/office/officeart/2005/8/layout/hierarchy2"/>
    <dgm:cxn modelId="{288C3550-6F3F-4D3F-92B2-6576CA31C1D6}" type="presParOf" srcId="{D3CAA0F6-55DD-472A-9821-3451649D8977}" destId="{16963307-0C24-4257-9722-51790599AEDF}" srcOrd="0" destOrd="0" presId="urn:microsoft.com/office/officeart/2005/8/layout/hierarchy2"/>
    <dgm:cxn modelId="{CEA0DE4A-AC12-438F-AEBE-0D215015C24D}" type="presParOf" srcId="{D3CAA0F6-55DD-472A-9821-3451649D8977}" destId="{427B17AF-5F32-4613-8D8F-28E0B5F9D309}" srcOrd="1" destOrd="0" presId="urn:microsoft.com/office/officeart/2005/8/layout/hierarchy2"/>
    <dgm:cxn modelId="{7A395CB5-4543-409A-A7E6-3510ACF4EF1A}" type="presParOf" srcId="{427B17AF-5F32-4613-8D8F-28E0B5F9D309}" destId="{49AA8B1B-4ACF-4E91-83C4-1E0B07FC8394}" srcOrd="0" destOrd="0" presId="urn:microsoft.com/office/officeart/2005/8/layout/hierarchy2"/>
    <dgm:cxn modelId="{FCB038F8-A4A2-437D-9972-05D26E485CFC}" type="presParOf" srcId="{49AA8B1B-4ACF-4E91-83C4-1E0B07FC8394}" destId="{7C89636E-90F2-4E5F-8E87-F0FC5C44B677}" srcOrd="0" destOrd="0" presId="urn:microsoft.com/office/officeart/2005/8/layout/hierarchy2"/>
    <dgm:cxn modelId="{32EF45A4-BCA6-4E7D-901D-51EA4DB9F430}" type="presParOf" srcId="{427B17AF-5F32-4613-8D8F-28E0B5F9D309}" destId="{E688EBFD-8749-44E9-9E79-F1C3125058AB}" srcOrd="1" destOrd="0" presId="urn:microsoft.com/office/officeart/2005/8/layout/hierarchy2"/>
    <dgm:cxn modelId="{8EA13976-D900-4E3D-B5B7-19D49D2DCB0D}" type="presParOf" srcId="{E688EBFD-8749-44E9-9E79-F1C3125058AB}" destId="{D298E30A-2119-491B-B240-C70784D64A26}" srcOrd="0" destOrd="0" presId="urn:microsoft.com/office/officeart/2005/8/layout/hierarchy2"/>
    <dgm:cxn modelId="{B6E14444-137E-453B-A90C-C2C60B99BB39}" type="presParOf" srcId="{E688EBFD-8749-44E9-9E79-F1C3125058AB}" destId="{FC25BE92-CAAE-48BD-8A6B-64BF43A8EB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79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791"/>
          <a:ext cx="11793973" cy="195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8. listopada 1991.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godine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/>
            <a:t>Hrvatski sabor donio je odluku o raskidu državno-pravnih veza s ostalim republikama i pokrajinama SFRJ-a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91"/>
        <a:ext cx="11793973" cy="1952621"/>
      </dsp:txXfrm>
    </dsp:sp>
    <dsp:sp modelId="{7317DC83-5D0F-4AF5-8294-174F8E848FB5}">
      <dsp:nvSpPr>
        <dsp:cNvPr id="0" name=""/>
        <dsp:cNvSpPr/>
      </dsp:nvSpPr>
      <dsp:spPr>
        <a:xfrm>
          <a:off x="0" y="1954412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54412"/>
          <a:ext cx="11793973" cy="153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Hrvatska 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 istupila iz Jugoslavije i postala neovisna država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54412"/>
        <a:ext cx="11793973" cy="1534140"/>
      </dsp:txXfrm>
    </dsp:sp>
    <dsp:sp modelId="{432C03E1-35F7-49EC-B661-E4AA3F9D523C}">
      <dsp:nvSpPr>
        <dsp:cNvPr id="0" name=""/>
        <dsp:cNvSpPr/>
      </dsp:nvSpPr>
      <dsp:spPr>
        <a:xfrm>
          <a:off x="0" y="3488553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8743-E0A2-49B3-9E0D-771DD6AC5D2B}">
      <dsp:nvSpPr>
        <dsp:cNvPr id="0" name=""/>
        <dsp:cNvSpPr/>
      </dsp:nvSpPr>
      <dsp:spPr>
        <a:xfrm>
          <a:off x="0" y="3488553"/>
          <a:ext cx="11793973" cy="153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b="0" i="0" kern="1200" dirty="0"/>
            <a:t>Neovisnost su proglasile i </a:t>
          </a:r>
          <a:r>
            <a:rPr lang="hr-HR" sz="43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Slovenija, Bosna i Hercegovina i Makedonija</a:t>
          </a:r>
          <a:endParaRPr lang="en-US" sz="43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88553"/>
        <a:ext cx="11793973" cy="15341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9FF4C7-E272-4D02-AED2-8A4E070A8DF9}">
      <dsp:nvSpPr>
        <dsp:cNvPr id="0" name=""/>
        <dsp:cNvSpPr/>
      </dsp:nvSpPr>
      <dsp:spPr>
        <a:xfrm>
          <a:off x="5662" y="1712159"/>
          <a:ext cx="3036980" cy="20885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solidFill>
                <a:schemeClr val="tx1"/>
              </a:solidFill>
            </a:rPr>
            <a:t>OSLOBODILAČKE OPERACIJE</a:t>
          </a:r>
        </a:p>
      </dsp:txBody>
      <dsp:txXfrm>
        <a:off x="5662" y="1712159"/>
        <a:ext cx="3036980" cy="2088501"/>
      </dsp:txXfrm>
    </dsp:sp>
    <dsp:sp modelId="{F66BCE64-6990-4957-AB9C-AFD41A8F9CFD}">
      <dsp:nvSpPr>
        <dsp:cNvPr id="0" name=""/>
        <dsp:cNvSpPr/>
      </dsp:nvSpPr>
      <dsp:spPr>
        <a:xfrm rot="18736008">
          <a:off x="2787162" y="2157311"/>
          <a:ext cx="156058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560583" y="216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8736008">
        <a:off x="3528439" y="2139963"/>
        <a:ext cx="78029" cy="78029"/>
      </dsp:txXfrm>
    </dsp:sp>
    <dsp:sp modelId="{468584BD-67F3-4A13-87CA-59521E410E86}">
      <dsp:nvSpPr>
        <dsp:cNvPr id="0" name=""/>
        <dsp:cNvSpPr/>
      </dsp:nvSpPr>
      <dsp:spPr>
        <a:xfrm>
          <a:off x="4092266" y="945530"/>
          <a:ext cx="2624058" cy="13120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1992.</a:t>
          </a:r>
        </a:p>
      </dsp:txBody>
      <dsp:txXfrm>
        <a:off x="4092266" y="945530"/>
        <a:ext cx="2624058" cy="1312029"/>
      </dsp:txXfrm>
    </dsp:sp>
    <dsp:sp modelId="{17000315-7FD3-4962-B6A4-6E8D3A253BAC}">
      <dsp:nvSpPr>
        <dsp:cNvPr id="0" name=""/>
        <dsp:cNvSpPr/>
      </dsp:nvSpPr>
      <dsp:spPr>
        <a:xfrm>
          <a:off x="6716324" y="1579879"/>
          <a:ext cx="104962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049623" y="2166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214895" y="1575304"/>
        <a:ext cx="52481" cy="52481"/>
      </dsp:txXfrm>
    </dsp:sp>
    <dsp:sp modelId="{D18ACC82-F470-48DB-A96E-DE69E9547EC1}">
      <dsp:nvSpPr>
        <dsp:cNvPr id="0" name=""/>
        <dsp:cNvSpPr/>
      </dsp:nvSpPr>
      <dsp:spPr>
        <a:xfrm>
          <a:off x="7765947" y="513761"/>
          <a:ext cx="2624058" cy="2175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i="1" kern="1200" dirty="0">
              <a:solidFill>
                <a:schemeClr val="tx1"/>
              </a:solidFill>
            </a:rPr>
            <a:t>Čagalj</a:t>
          </a:r>
          <a:r>
            <a:rPr lang="hr-HR" sz="2400" kern="1200" dirty="0">
              <a:solidFill>
                <a:schemeClr val="tx1"/>
              </a:solidFill>
            </a:rPr>
            <a:t>, </a:t>
          </a:r>
          <a:r>
            <a:rPr lang="hr-HR" sz="2400" i="1" kern="1200" dirty="0">
              <a:solidFill>
                <a:schemeClr val="tx1"/>
              </a:solidFill>
            </a:rPr>
            <a:t>Tigar</a:t>
          </a:r>
          <a:r>
            <a:rPr lang="hr-HR" sz="2400" kern="1200" dirty="0">
              <a:solidFill>
                <a:schemeClr val="tx1"/>
              </a:solidFill>
            </a:rPr>
            <a:t>, </a:t>
          </a:r>
          <a:r>
            <a:rPr lang="hr-HR" sz="2400" i="1" kern="1200" dirty="0">
              <a:solidFill>
                <a:schemeClr val="tx1"/>
              </a:solidFill>
            </a:rPr>
            <a:t>Oslobođena zemlja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>
              <a:solidFill>
                <a:schemeClr val="tx1"/>
              </a:solidFill>
            </a:rPr>
            <a:t>– deblokada </a:t>
          </a:r>
          <a:r>
            <a:rPr lang="hr-HR" sz="2400" kern="1200" dirty="0">
              <a:solidFill>
                <a:schemeClr val="tx1"/>
              </a:solidFill>
            </a:rPr>
            <a:t>Dubrovnika</a:t>
          </a:r>
        </a:p>
      </dsp:txBody>
      <dsp:txXfrm>
        <a:off x="7765947" y="513761"/>
        <a:ext cx="2624058" cy="2175567"/>
      </dsp:txXfrm>
    </dsp:sp>
    <dsp:sp modelId="{B6E79B8A-B3B8-49FE-827A-D309127D6325}">
      <dsp:nvSpPr>
        <dsp:cNvPr id="0" name=""/>
        <dsp:cNvSpPr/>
      </dsp:nvSpPr>
      <dsp:spPr>
        <a:xfrm rot="2863992">
          <a:off x="2787162" y="3312176"/>
          <a:ext cx="156058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560583" y="216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863992">
        <a:off x="3528439" y="3294827"/>
        <a:ext cx="78029" cy="78029"/>
      </dsp:txXfrm>
    </dsp:sp>
    <dsp:sp modelId="{16963307-0C24-4257-9722-51790599AEDF}">
      <dsp:nvSpPr>
        <dsp:cNvPr id="0" name=""/>
        <dsp:cNvSpPr/>
      </dsp:nvSpPr>
      <dsp:spPr>
        <a:xfrm>
          <a:off x="4092266" y="3255259"/>
          <a:ext cx="2624058" cy="13120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1993.</a:t>
          </a:r>
        </a:p>
      </dsp:txBody>
      <dsp:txXfrm>
        <a:off x="4092266" y="3255259"/>
        <a:ext cx="2624058" cy="1312029"/>
      </dsp:txXfrm>
    </dsp:sp>
    <dsp:sp modelId="{49AA8B1B-4ACF-4E91-83C4-1E0B07FC8394}">
      <dsp:nvSpPr>
        <dsp:cNvPr id="0" name=""/>
        <dsp:cNvSpPr/>
      </dsp:nvSpPr>
      <dsp:spPr>
        <a:xfrm>
          <a:off x="6716324" y="3889608"/>
          <a:ext cx="104962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049623" y="2166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214895" y="3885033"/>
        <a:ext cx="52481" cy="52481"/>
      </dsp:txXfrm>
    </dsp:sp>
    <dsp:sp modelId="{D298E30A-2119-491B-B240-C70784D64A26}">
      <dsp:nvSpPr>
        <dsp:cNvPr id="0" name=""/>
        <dsp:cNvSpPr/>
      </dsp:nvSpPr>
      <dsp:spPr>
        <a:xfrm>
          <a:off x="7765947" y="2886133"/>
          <a:ext cx="2624058" cy="2050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i="1" kern="1200" dirty="0">
              <a:solidFill>
                <a:schemeClr val="tx1"/>
              </a:solidFill>
            </a:rPr>
            <a:t>Gusar</a:t>
          </a:r>
          <a:r>
            <a:rPr lang="hr-HR" sz="2400" kern="1200" dirty="0">
              <a:solidFill>
                <a:schemeClr val="tx1"/>
              </a:solidFill>
            </a:rPr>
            <a:t> (Maslenica) – zadarsko zaleđe	          </a:t>
          </a:r>
          <a:r>
            <a:rPr lang="hr-HR" sz="2400" kern="1200" dirty="0" smtClean="0">
              <a:solidFill>
                <a:schemeClr val="tx1"/>
              </a:solidFill>
            </a:rPr>
            <a:t> – </a:t>
          </a:r>
          <a:r>
            <a:rPr lang="hr-HR" sz="2400" i="1" kern="1200" dirty="0" err="1" smtClean="0">
              <a:solidFill>
                <a:schemeClr val="tx1"/>
              </a:solidFill>
            </a:rPr>
            <a:t>Medački</a:t>
          </a:r>
          <a:r>
            <a:rPr lang="hr-HR" sz="2400" i="1" kern="1200" dirty="0" smtClean="0">
              <a:solidFill>
                <a:schemeClr val="tx1"/>
              </a:solidFill>
            </a:rPr>
            <a:t> </a:t>
          </a:r>
          <a:r>
            <a:rPr lang="hr-HR" sz="2400" i="1" kern="1200" dirty="0">
              <a:solidFill>
                <a:schemeClr val="tx1"/>
              </a:solidFill>
            </a:rPr>
            <a:t>džep </a:t>
          </a:r>
          <a:r>
            <a:rPr lang="hr-HR" sz="2400" kern="1200" dirty="0">
              <a:solidFill>
                <a:schemeClr val="tx1"/>
              </a:solidFill>
            </a:rPr>
            <a:t>– područje oko Gospića</a:t>
          </a:r>
        </a:p>
      </dsp:txBody>
      <dsp:txXfrm>
        <a:off x="7765947" y="2886133"/>
        <a:ext cx="2624058" cy="205028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9FF4C7-E272-4D02-AED2-8A4E070A8DF9}">
      <dsp:nvSpPr>
        <dsp:cNvPr id="0" name=""/>
        <dsp:cNvSpPr/>
      </dsp:nvSpPr>
      <dsp:spPr>
        <a:xfrm>
          <a:off x="5662" y="1712159"/>
          <a:ext cx="3036980" cy="20885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solidFill>
                <a:schemeClr val="tx1"/>
              </a:solidFill>
            </a:rPr>
            <a:t>OSLOBODILAČKE OPERACIJE</a:t>
          </a:r>
        </a:p>
      </dsp:txBody>
      <dsp:txXfrm>
        <a:off x="5662" y="1712159"/>
        <a:ext cx="3036980" cy="2088501"/>
      </dsp:txXfrm>
    </dsp:sp>
    <dsp:sp modelId="{F66BCE64-6990-4957-AB9C-AFD41A8F9CFD}">
      <dsp:nvSpPr>
        <dsp:cNvPr id="0" name=""/>
        <dsp:cNvSpPr/>
      </dsp:nvSpPr>
      <dsp:spPr>
        <a:xfrm rot="18736008">
          <a:off x="2787162" y="2157311"/>
          <a:ext cx="156058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560583" y="216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8736008">
        <a:off x="3528439" y="2139963"/>
        <a:ext cx="78029" cy="78029"/>
      </dsp:txXfrm>
    </dsp:sp>
    <dsp:sp modelId="{468584BD-67F3-4A13-87CA-59521E410E86}">
      <dsp:nvSpPr>
        <dsp:cNvPr id="0" name=""/>
        <dsp:cNvSpPr/>
      </dsp:nvSpPr>
      <dsp:spPr>
        <a:xfrm>
          <a:off x="4092266" y="945530"/>
          <a:ext cx="2624058" cy="13120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1992.</a:t>
          </a:r>
        </a:p>
      </dsp:txBody>
      <dsp:txXfrm>
        <a:off x="4092266" y="945530"/>
        <a:ext cx="2624058" cy="1312029"/>
      </dsp:txXfrm>
    </dsp:sp>
    <dsp:sp modelId="{17000315-7FD3-4962-B6A4-6E8D3A253BAC}">
      <dsp:nvSpPr>
        <dsp:cNvPr id="0" name=""/>
        <dsp:cNvSpPr/>
      </dsp:nvSpPr>
      <dsp:spPr>
        <a:xfrm>
          <a:off x="6716324" y="1579879"/>
          <a:ext cx="104962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049623" y="2166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214895" y="1575304"/>
        <a:ext cx="52481" cy="52481"/>
      </dsp:txXfrm>
    </dsp:sp>
    <dsp:sp modelId="{D18ACC82-F470-48DB-A96E-DE69E9547EC1}">
      <dsp:nvSpPr>
        <dsp:cNvPr id="0" name=""/>
        <dsp:cNvSpPr/>
      </dsp:nvSpPr>
      <dsp:spPr>
        <a:xfrm>
          <a:off x="7765947" y="513761"/>
          <a:ext cx="2624058" cy="2175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i="1" kern="1200" dirty="0">
              <a:solidFill>
                <a:schemeClr val="tx1"/>
              </a:solidFill>
            </a:rPr>
            <a:t>Čagalj</a:t>
          </a:r>
          <a:r>
            <a:rPr lang="hr-HR" sz="2400" i="0" kern="1200" dirty="0">
              <a:solidFill>
                <a:schemeClr val="tx1"/>
              </a:solidFill>
            </a:rPr>
            <a:t>,</a:t>
          </a:r>
          <a:r>
            <a:rPr lang="hr-HR" sz="2400" i="1" kern="1200" dirty="0">
              <a:solidFill>
                <a:schemeClr val="tx1"/>
              </a:solidFill>
            </a:rPr>
            <a:t> Tigar</a:t>
          </a:r>
          <a:r>
            <a:rPr lang="hr-HR" sz="2400" i="0" kern="1200" dirty="0">
              <a:solidFill>
                <a:schemeClr val="tx1"/>
              </a:solidFill>
            </a:rPr>
            <a:t>,</a:t>
          </a:r>
          <a:r>
            <a:rPr lang="hr-HR" sz="2400" i="1" kern="1200" dirty="0">
              <a:solidFill>
                <a:schemeClr val="tx1"/>
              </a:solidFill>
            </a:rPr>
            <a:t> Oslobođena zemlja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>
              <a:solidFill>
                <a:schemeClr val="tx1"/>
              </a:solidFill>
            </a:rPr>
            <a:t>– deblokada </a:t>
          </a:r>
          <a:r>
            <a:rPr lang="hr-HR" sz="2400" kern="1200" dirty="0">
              <a:solidFill>
                <a:schemeClr val="tx1"/>
              </a:solidFill>
            </a:rPr>
            <a:t>Dubrovnika</a:t>
          </a:r>
        </a:p>
      </dsp:txBody>
      <dsp:txXfrm>
        <a:off x="7765947" y="513761"/>
        <a:ext cx="2624058" cy="2175567"/>
      </dsp:txXfrm>
    </dsp:sp>
    <dsp:sp modelId="{B6E79B8A-B3B8-49FE-827A-D309127D6325}">
      <dsp:nvSpPr>
        <dsp:cNvPr id="0" name=""/>
        <dsp:cNvSpPr/>
      </dsp:nvSpPr>
      <dsp:spPr>
        <a:xfrm rot="2863992">
          <a:off x="2787162" y="3312176"/>
          <a:ext cx="156058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560583" y="216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863992">
        <a:off x="3528439" y="3294827"/>
        <a:ext cx="78029" cy="78029"/>
      </dsp:txXfrm>
    </dsp:sp>
    <dsp:sp modelId="{16963307-0C24-4257-9722-51790599AEDF}">
      <dsp:nvSpPr>
        <dsp:cNvPr id="0" name=""/>
        <dsp:cNvSpPr/>
      </dsp:nvSpPr>
      <dsp:spPr>
        <a:xfrm>
          <a:off x="4092266" y="3255259"/>
          <a:ext cx="2624058" cy="13120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1993.</a:t>
          </a:r>
        </a:p>
      </dsp:txBody>
      <dsp:txXfrm>
        <a:off x="4092266" y="3255259"/>
        <a:ext cx="2624058" cy="1312029"/>
      </dsp:txXfrm>
    </dsp:sp>
    <dsp:sp modelId="{49AA8B1B-4ACF-4E91-83C4-1E0B07FC8394}">
      <dsp:nvSpPr>
        <dsp:cNvPr id="0" name=""/>
        <dsp:cNvSpPr/>
      </dsp:nvSpPr>
      <dsp:spPr>
        <a:xfrm>
          <a:off x="6716324" y="3889608"/>
          <a:ext cx="1049623" cy="43331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1049623" y="2166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214895" y="3885033"/>
        <a:ext cx="52481" cy="52481"/>
      </dsp:txXfrm>
    </dsp:sp>
    <dsp:sp modelId="{D298E30A-2119-491B-B240-C70784D64A26}">
      <dsp:nvSpPr>
        <dsp:cNvPr id="0" name=""/>
        <dsp:cNvSpPr/>
      </dsp:nvSpPr>
      <dsp:spPr>
        <a:xfrm>
          <a:off x="7765947" y="2886133"/>
          <a:ext cx="2624058" cy="2050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i="1" kern="1200" dirty="0">
              <a:solidFill>
                <a:schemeClr val="tx1"/>
              </a:solidFill>
            </a:rPr>
            <a:t>Gusar</a:t>
          </a:r>
          <a:r>
            <a:rPr lang="hr-HR" sz="2400" kern="1200" dirty="0">
              <a:solidFill>
                <a:schemeClr val="tx1"/>
              </a:solidFill>
            </a:rPr>
            <a:t> (Maslenica) – zadarsko zaleđe	          </a:t>
          </a:r>
          <a:r>
            <a:rPr lang="hr-HR" sz="2400" kern="1200" dirty="0" smtClean="0">
              <a:solidFill>
                <a:schemeClr val="tx1"/>
              </a:solidFill>
            </a:rPr>
            <a:t> – </a:t>
          </a:r>
          <a:r>
            <a:rPr lang="hr-HR" sz="2400" i="1" kern="1200" dirty="0" err="1" smtClean="0">
              <a:solidFill>
                <a:schemeClr val="tx1"/>
              </a:solidFill>
            </a:rPr>
            <a:t>Medački</a:t>
          </a:r>
          <a:r>
            <a:rPr lang="hr-HR" sz="2400" i="1" kern="1200" dirty="0" smtClean="0">
              <a:solidFill>
                <a:schemeClr val="tx1"/>
              </a:solidFill>
            </a:rPr>
            <a:t> </a:t>
          </a:r>
          <a:r>
            <a:rPr lang="hr-HR" sz="2400" i="1" kern="1200" dirty="0">
              <a:solidFill>
                <a:schemeClr val="tx1"/>
              </a:solidFill>
            </a:rPr>
            <a:t>džep</a:t>
          </a:r>
          <a:r>
            <a:rPr lang="hr-HR" sz="2400" kern="1200" dirty="0">
              <a:solidFill>
                <a:schemeClr val="tx1"/>
              </a:solidFill>
            </a:rPr>
            <a:t> – područje oko Gospića</a:t>
          </a:r>
        </a:p>
      </dsp:txBody>
      <dsp:txXfrm>
        <a:off x="7765947" y="2886133"/>
        <a:ext cx="2624058" cy="20502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79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791"/>
          <a:ext cx="11793973" cy="195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15. siječnja 1992. godine </a:t>
          </a:r>
          <a:r>
            <a:rPr lang="hr-HR" sz="4000" b="0" kern="1200" dirty="0"/>
            <a:t>–</a:t>
          </a:r>
          <a:r>
            <a:rPr lang="hr-HR" sz="4000" b="1" kern="1200" dirty="0"/>
            <a:t>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Europska zajednica </a:t>
          </a:r>
          <a:r>
            <a:rPr lang="hr-HR" sz="4000" b="0" kern="1200" dirty="0"/>
            <a:t>(danas EU)</a:t>
          </a:r>
          <a:r>
            <a:rPr lang="hr-HR" sz="4000" b="1" kern="1200" dirty="0"/>
            <a:t> </a:t>
          </a:r>
          <a:r>
            <a:rPr lang="hr-HR" sz="4000" b="0" kern="1200" dirty="0"/>
            <a:t>priznala je Hrvatsku </a:t>
          </a:r>
          <a:r>
            <a:rPr lang="hr-HR" sz="4000" kern="1200" dirty="0"/>
            <a:t>– značajna je bila uloga Njemačke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91"/>
        <a:ext cx="11793973" cy="1952621"/>
      </dsp:txXfrm>
    </dsp:sp>
    <dsp:sp modelId="{7317DC83-5D0F-4AF5-8294-174F8E848FB5}">
      <dsp:nvSpPr>
        <dsp:cNvPr id="0" name=""/>
        <dsp:cNvSpPr/>
      </dsp:nvSpPr>
      <dsp:spPr>
        <a:xfrm>
          <a:off x="0" y="1954412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54412"/>
          <a:ext cx="11793973" cy="153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22. svibnja 1992. godine </a:t>
          </a:r>
          <a:r>
            <a:rPr lang="hr-HR" sz="4000" b="0" i="0" kern="1200" dirty="0"/>
            <a:t>Hrvatska je postala članicom Ujedinjenih naroda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54412"/>
        <a:ext cx="11793973" cy="1534140"/>
      </dsp:txXfrm>
    </dsp:sp>
    <dsp:sp modelId="{432C03E1-35F7-49EC-B661-E4AA3F9D523C}">
      <dsp:nvSpPr>
        <dsp:cNvPr id="0" name=""/>
        <dsp:cNvSpPr/>
      </dsp:nvSpPr>
      <dsp:spPr>
        <a:xfrm>
          <a:off x="0" y="3488553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8743-E0A2-49B3-9E0D-771DD6AC5D2B}">
      <dsp:nvSpPr>
        <dsp:cNvPr id="0" name=""/>
        <dsp:cNvSpPr/>
      </dsp:nvSpPr>
      <dsp:spPr>
        <a:xfrm>
          <a:off x="0" y="3488553"/>
          <a:ext cx="11793973" cy="153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Pojedine države priznale Hrvatsku već 1991. godine: Slovenija, Litva, Ukrajina, Latvija, Island i Vatikan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88553"/>
        <a:ext cx="11793973" cy="15341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79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791"/>
          <a:ext cx="11793973" cy="195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Prije međunarodnog priznanja potpisano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primirje</a:t>
          </a:r>
          <a:r>
            <a:rPr lang="hr-HR" sz="4000" b="1" i="0" kern="1200" dirty="0"/>
            <a:t> </a:t>
          </a:r>
          <a:r>
            <a:rPr lang="hr-HR" sz="4000" b="0" i="0" kern="1200" dirty="0"/>
            <a:t>kojim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trećina Hrvatske </a:t>
          </a:r>
          <a:r>
            <a:rPr lang="hr-HR" sz="4000" b="0" i="0" kern="1200" dirty="0"/>
            <a:t>ostala privremeno okupirana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91"/>
        <a:ext cx="11793973" cy="1952621"/>
      </dsp:txXfrm>
    </dsp:sp>
    <dsp:sp modelId="{7317DC83-5D0F-4AF5-8294-174F8E848FB5}">
      <dsp:nvSpPr>
        <dsp:cNvPr id="0" name=""/>
        <dsp:cNvSpPr/>
      </dsp:nvSpPr>
      <dsp:spPr>
        <a:xfrm>
          <a:off x="0" y="1954412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54412"/>
          <a:ext cx="11793973" cy="153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Na tom području raspoređene su vojne snage Ujedinjenih naroda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UNPROFOR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54412"/>
        <a:ext cx="11793973" cy="1534140"/>
      </dsp:txXfrm>
    </dsp:sp>
    <dsp:sp modelId="{432C03E1-35F7-49EC-B661-E4AA3F9D523C}">
      <dsp:nvSpPr>
        <dsp:cNvPr id="0" name=""/>
        <dsp:cNvSpPr/>
      </dsp:nvSpPr>
      <dsp:spPr>
        <a:xfrm>
          <a:off x="0" y="3488553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8743-E0A2-49B3-9E0D-771DD6AC5D2B}">
      <dsp:nvSpPr>
        <dsp:cNvPr id="0" name=""/>
        <dsp:cNvSpPr/>
      </dsp:nvSpPr>
      <dsp:spPr>
        <a:xfrm>
          <a:off x="0" y="3488553"/>
          <a:ext cx="11793973" cy="153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Zadaća: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razoružati srpske snage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kern="1200" dirty="0"/>
            <a:t>i omogućiti povratak prognanicima, a Hrvatska je Srbima trebala jamčiti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zaštitu manjinskih prava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88553"/>
        <a:ext cx="11793973" cy="15341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708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708"/>
          <a:ext cx="11793973" cy="1497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  <a:effectLst/>
            </a:rPr>
            <a:t>Zadaće UNPROFOR-a tijekom sljedeće četiri godine uglavnom su ostale neispunjene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708"/>
        <a:ext cx="11793973" cy="1497371"/>
      </dsp:txXfrm>
    </dsp:sp>
    <dsp:sp modelId="{7317DC83-5D0F-4AF5-8294-174F8E848FB5}">
      <dsp:nvSpPr>
        <dsp:cNvPr id="0" name=""/>
        <dsp:cNvSpPr/>
      </dsp:nvSpPr>
      <dsp:spPr>
        <a:xfrm>
          <a:off x="0" y="1500080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500080"/>
          <a:ext cx="11793973" cy="2113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  <a:effectLst/>
            </a:rPr>
            <a:t>Prognanici se i dalje nisu mogli vratiti u svoje domove, nastavljeno je kršenje ljudskih prava, protjerivanje nesrpskog stanovništva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0080"/>
        <a:ext cx="11793973" cy="2113966"/>
      </dsp:txXfrm>
    </dsp:sp>
    <dsp:sp modelId="{432C03E1-35F7-49EC-B661-E4AA3F9D523C}">
      <dsp:nvSpPr>
        <dsp:cNvPr id="0" name=""/>
        <dsp:cNvSpPr/>
      </dsp:nvSpPr>
      <dsp:spPr>
        <a:xfrm>
          <a:off x="0" y="3614047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8743-E0A2-49B3-9E0D-771DD6AC5D2B}">
      <dsp:nvSpPr>
        <dsp:cNvPr id="0" name=""/>
        <dsp:cNvSpPr/>
      </dsp:nvSpPr>
      <dsp:spPr>
        <a:xfrm>
          <a:off x="0" y="3614047"/>
          <a:ext cx="11793973" cy="1577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Kršila su se ljudska prava i u područjima pod hrvatskih nadzorom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614047"/>
        <a:ext cx="11793973" cy="15774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29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29"/>
          <a:ext cx="10765412" cy="157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travnju 1992. godine </a:t>
          </a:r>
          <a:r>
            <a:rPr lang="hr-HR" sz="4000" b="0" i="0" kern="1200" dirty="0"/>
            <a:t>srpske snage započele su agresiju na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Bosnu i Hercegovinu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29"/>
        <a:ext cx="10765412" cy="1573998"/>
      </dsp:txXfrm>
    </dsp:sp>
    <dsp:sp modelId="{0AAADBDD-7C54-45AA-8983-F834FCD117FA}">
      <dsp:nvSpPr>
        <dsp:cNvPr id="0" name=""/>
        <dsp:cNvSpPr/>
      </dsp:nvSpPr>
      <dsp:spPr>
        <a:xfrm>
          <a:off x="0" y="1576228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1576228"/>
          <a:ext cx="10765412" cy="1573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Nastale su tri </a:t>
          </a:r>
          <a:r>
            <a:rPr lang="hr-HR" sz="4000" kern="1200" dirty="0" smtClean="0"/>
            <a:t>vojno-političke </a:t>
          </a:r>
          <a:r>
            <a:rPr lang="hr-HR" sz="4000" kern="1200" dirty="0"/>
            <a:t>strane koje su međusobno ratovale: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srpska, hrvatska i bošnjačka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76228"/>
        <a:ext cx="10765412" cy="1573998"/>
      </dsp:txXfrm>
    </dsp:sp>
    <dsp:sp modelId="{7317DC83-5D0F-4AF5-8294-174F8E848FB5}">
      <dsp:nvSpPr>
        <dsp:cNvPr id="0" name=""/>
        <dsp:cNvSpPr/>
      </dsp:nvSpPr>
      <dsp:spPr>
        <a:xfrm>
          <a:off x="0" y="3150226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150226"/>
          <a:ext cx="10765412" cy="1162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Ratovanje je dovelo do velikog broja poginulih vojnika i civila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50226"/>
        <a:ext cx="10765412" cy="116286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554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554"/>
          <a:ext cx="10765412" cy="180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Srpske snage činile su progon hrvatskog i muslimanskog stanovništva – etničko čišćenje</a:t>
          </a:r>
        </a:p>
      </dsp:txBody>
      <dsp:txXfrm>
        <a:off x="0" y="2554"/>
        <a:ext cx="10765412" cy="1803528"/>
      </dsp:txXfrm>
    </dsp:sp>
    <dsp:sp modelId="{0AAADBDD-7C54-45AA-8983-F834FCD117FA}">
      <dsp:nvSpPr>
        <dsp:cNvPr id="0" name=""/>
        <dsp:cNvSpPr/>
      </dsp:nvSpPr>
      <dsp:spPr>
        <a:xfrm>
          <a:off x="0" y="1806083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1806083"/>
          <a:ext cx="10765412" cy="180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4000" b="0" kern="1200" dirty="0"/>
            <a:t>Teške borbe u Mostaru, opsada Sarajeva – </a:t>
          </a:r>
          <a:r>
            <a:rPr lang="es-ES" sz="4000" b="0" i="0" kern="1200" dirty="0"/>
            <a:t>velik dio grada </a:t>
          </a:r>
          <a:r>
            <a:rPr lang="hr-HR" sz="4000" b="0" i="0" kern="1200" dirty="0"/>
            <a:t>bio je </a:t>
          </a:r>
          <a:r>
            <a:rPr lang="es-ES" sz="4000" b="0" i="0" kern="1200" dirty="0"/>
            <a:t>razrušen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06083"/>
        <a:ext cx="10765412" cy="1803528"/>
      </dsp:txXfrm>
    </dsp:sp>
    <dsp:sp modelId="{7317DC83-5D0F-4AF5-8294-174F8E848FB5}">
      <dsp:nvSpPr>
        <dsp:cNvPr id="0" name=""/>
        <dsp:cNvSpPr/>
      </dsp:nvSpPr>
      <dsp:spPr>
        <a:xfrm>
          <a:off x="0" y="3609612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609612"/>
          <a:ext cx="10765412" cy="133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0" i="0" kern="1200" dirty="0"/>
            <a:t>U </a:t>
          </a: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Ratu u BiH od 1992. do 1995. godine </a:t>
          </a:r>
          <a:r>
            <a:rPr lang="pl-PL" sz="4000" b="0" i="0" kern="1200" dirty="0"/>
            <a:t>poginulo je  više od 150.000 ljudi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609612"/>
        <a:ext cx="10765412" cy="133244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554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554"/>
          <a:ext cx="10765412" cy="180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Masakr u Srebrenici </a:t>
          </a:r>
          <a:r>
            <a:rPr lang="hr-HR" sz="4000" kern="1200" dirty="0"/>
            <a:t>počinile su srpske snage pod vodstvom Ratka Mladića</a:t>
          </a:r>
        </a:p>
      </dsp:txBody>
      <dsp:txXfrm>
        <a:off x="0" y="2554"/>
        <a:ext cx="10765412" cy="1803528"/>
      </dsp:txXfrm>
    </dsp:sp>
    <dsp:sp modelId="{0AAADBDD-7C54-45AA-8983-F834FCD117FA}">
      <dsp:nvSpPr>
        <dsp:cNvPr id="0" name=""/>
        <dsp:cNvSpPr/>
      </dsp:nvSpPr>
      <dsp:spPr>
        <a:xfrm>
          <a:off x="0" y="1806083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1806083"/>
          <a:ext cx="10765412" cy="1803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 srpnju 1995. godine </a:t>
          </a:r>
          <a:r>
            <a:rPr lang="hr-HR" sz="4000" b="0" i="0" kern="1200" dirty="0"/>
            <a:t>službeno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dogovoreno savezništvo Hrvatske vojske i Armije BiH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06083"/>
        <a:ext cx="10765412" cy="1803528"/>
      </dsp:txXfrm>
    </dsp:sp>
    <dsp:sp modelId="{7317DC83-5D0F-4AF5-8294-174F8E848FB5}">
      <dsp:nvSpPr>
        <dsp:cNvPr id="0" name=""/>
        <dsp:cNvSpPr/>
      </dsp:nvSpPr>
      <dsp:spPr>
        <a:xfrm>
          <a:off x="0" y="3609612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609612"/>
          <a:ext cx="10765412" cy="1332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0" i="0" kern="1200" dirty="0"/>
            <a:t>Oslobođen je značajan teritorij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609612"/>
        <a:ext cx="10765412" cy="13324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530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530"/>
          <a:ext cx="10765412" cy="2238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Sukob u Bosni i Hercegovini završen je potkraj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1995. godine </a:t>
          </a:r>
          <a:r>
            <a:rPr lang="hr-HR" sz="4000" b="0" i="0" kern="1200" dirty="0"/>
            <a:t>potpisivanjem mirovnog sporazuma u američkom gradiću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Daytonu</a:t>
          </a:r>
          <a:endParaRPr lang="hr-HR" sz="4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30"/>
        <a:ext cx="10765412" cy="2238113"/>
      </dsp:txXfrm>
    </dsp:sp>
    <dsp:sp modelId="{0AAADBDD-7C54-45AA-8983-F834FCD117FA}">
      <dsp:nvSpPr>
        <dsp:cNvPr id="0" name=""/>
        <dsp:cNvSpPr/>
      </dsp:nvSpPr>
      <dsp:spPr>
        <a:xfrm>
          <a:off x="0" y="2239643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239643"/>
          <a:ext cx="10754898" cy="270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4000" b="0" i="0" kern="1200" dirty="0"/>
            <a:t>Daytonski mirovni sporazum potpisali su bosanskohercegovački predsjednik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Alija Izetbegović</a:t>
          </a:r>
          <a:r>
            <a:rPr lang="hr-HR" sz="4000" b="0" i="0" kern="1200" dirty="0"/>
            <a:t>, srpski predsjednik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Slobodan Milošević </a:t>
          </a:r>
          <a:r>
            <a:rPr lang="hr-HR" sz="4000" b="0" i="0" kern="1200" dirty="0"/>
            <a:t>i hrvatski predsjednik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Franjo Tuđman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39643"/>
        <a:ext cx="10754898" cy="270344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9FF4C7-E272-4D02-AED2-8A4E070A8DF9}">
      <dsp:nvSpPr>
        <dsp:cNvPr id="0" name=""/>
        <dsp:cNvSpPr/>
      </dsp:nvSpPr>
      <dsp:spPr>
        <a:xfrm>
          <a:off x="8499" y="2019399"/>
          <a:ext cx="2052346" cy="14113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solidFill>
                <a:schemeClr val="tx1"/>
              </a:solidFill>
            </a:rPr>
            <a:t>OSLOBODILAČKE OPERACIJE</a:t>
          </a:r>
        </a:p>
      </dsp:txBody>
      <dsp:txXfrm>
        <a:off x="8499" y="2019399"/>
        <a:ext cx="2052346" cy="1411378"/>
      </dsp:txXfrm>
    </dsp:sp>
    <dsp:sp modelId="{F66BCE64-6990-4957-AB9C-AFD41A8F9CFD}">
      <dsp:nvSpPr>
        <dsp:cNvPr id="0" name=""/>
        <dsp:cNvSpPr/>
      </dsp:nvSpPr>
      <dsp:spPr>
        <a:xfrm rot="19457599">
          <a:off x="1978740" y="2455535"/>
          <a:ext cx="873530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873530" y="146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9457599">
        <a:off x="2393667" y="2448338"/>
        <a:ext cx="43676" cy="43676"/>
      </dsp:txXfrm>
    </dsp:sp>
    <dsp:sp modelId="{468584BD-67F3-4A13-87CA-59521E410E86}">
      <dsp:nvSpPr>
        <dsp:cNvPr id="0" name=""/>
        <dsp:cNvSpPr/>
      </dsp:nvSpPr>
      <dsp:spPr>
        <a:xfrm>
          <a:off x="2770165" y="1771939"/>
          <a:ext cx="1773299" cy="8866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1992.</a:t>
          </a:r>
        </a:p>
      </dsp:txBody>
      <dsp:txXfrm>
        <a:off x="2770165" y="1771939"/>
        <a:ext cx="1773299" cy="886649"/>
      </dsp:txXfrm>
    </dsp:sp>
    <dsp:sp modelId="{17000315-7FD3-4962-B6A4-6E8D3A253BAC}">
      <dsp:nvSpPr>
        <dsp:cNvPr id="0" name=""/>
        <dsp:cNvSpPr/>
      </dsp:nvSpPr>
      <dsp:spPr>
        <a:xfrm>
          <a:off x="4543465" y="2200623"/>
          <a:ext cx="709319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709319" y="146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4880392" y="2197531"/>
        <a:ext cx="35465" cy="35465"/>
      </dsp:txXfrm>
    </dsp:sp>
    <dsp:sp modelId="{D18ACC82-F470-48DB-A96E-DE69E9547EC1}">
      <dsp:nvSpPr>
        <dsp:cNvPr id="0" name=""/>
        <dsp:cNvSpPr/>
      </dsp:nvSpPr>
      <dsp:spPr>
        <a:xfrm>
          <a:off x="5252785" y="1771939"/>
          <a:ext cx="1773299" cy="886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?</a:t>
          </a:r>
        </a:p>
      </dsp:txBody>
      <dsp:txXfrm>
        <a:off x="5252785" y="1771939"/>
        <a:ext cx="1773299" cy="886649"/>
      </dsp:txXfrm>
    </dsp:sp>
    <dsp:sp modelId="{B6E79B8A-B3B8-49FE-827A-D309127D6325}">
      <dsp:nvSpPr>
        <dsp:cNvPr id="0" name=""/>
        <dsp:cNvSpPr/>
      </dsp:nvSpPr>
      <dsp:spPr>
        <a:xfrm rot="2142401">
          <a:off x="1978740" y="2965358"/>
          <a:ext cx="873530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873530" y="146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142401">
        <a:off x="2393667" y="2958162"/>
        <a:ext cx="43676" cy="43676"/>
      </dsp:txXfrm>
    </dsp:sp>
    <dsp:sp modelId="{16963307-0C24-4257-9722-51790599AEDF}">
      <dsp:nvSpPr>
        <dsp:cNvPr id="0" name=""/>
        <dsp:cNvSpPr/>
      </dsp:nvSpPr>
      <dsp:spPr>
        <a:xfrm>
          <a:off x="2770165" y="2791587"/>
          <a:ext cx="1773299" cy="8866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1993.</a:t>
          </a:r>
        </a:p>
      </dsp:txBody>
      <dsp:txXfrm>
        <a:off x="2770165" y="2791587"/>
        <a:ext cx="1773299" cy="886649"/>
      </dsp:txXfrm>
    </dsp:sp>
    <dsp:sp modelId="{49AA8B1B-4ACF-4E91-83C4-1E0B07FC8394}">
      <dsp:nvSpPr>
        <dsp:cNvPr id="0" name=""/>
        <dsp:cNvSpPr/>
      </dsp:nvSpPr>
      <dsp:spPr>
        <a:xfrm>
          <a:off x="4543465" y="3220270"/>
          <a:ext cx="709319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709319" y="146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4880392" y="3217179"/>
        <a:ext cx="35465" cy="35465"/>
      </dsp:txXfrm>
    </dsp:sp>
    <dsp:sp modelId="{D298E30A-2119-491B-B240-C70784D64A26}">
      <dsp:nvSpPr>
        <dsp:cNvPr id="0" name=""/>
        <dsp:cNvSpPr/>
      </dsp:nvSpPr>
      <dsp:spPr>
        <a:xfrm>
          <a:off x="5252785" y="2791587"/>
          <a:ext cx="1773299" cy="886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>
              <a:solidFill>
                <a:schemeClr val="tx1"/>
              </a:solidFill>
            </a:rPr>
            <a:t>?</a:t>
          </a:r>
        </a:p>
      </dsp:txBody>
      <dsp:txXfrm>
        <a:off x="5252785" y="2791587"/>
        <a:ext cx="1773299" cy="886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2363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1551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.jpeg"/><Relationship Id="rId9" Type="http://schemas.microsoft.com/office/2007/relationships/diagramDrawing" Target="../diagrams/drawin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Godine „primirja”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Slom komunizma u Jugoslaviji i stvaranje samostalne Hrvatske, Prvi sukobi. Domovinski rat 1991. godine, Godine „primirja</a:t>
            </a:r>
            <a:r>
              <a:rPr lang="hr-HR" b="1" dirty="0">
                <a:ea typeface="Calibri" panose="020F0502020204030204" pitchFamily="34" charset="0"/>
              </a:rPr>
              <a:t>”</a:t>
            </a:r>
            <a:r>
              <a:rPr lang="hr-HR" b="1" dirty="0">
                <a:effectLst/>
                <a:ea typeface="Calibri" panose="020F0502020204030204" pitchFamily="34" charset="0"/>
              </a:rPr>
              <a:t>, Oslobodilačke operacije 1995. godine i kraj rata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408709" y="3836708"/>
            <a:ext cx="3525271" cy="2755659"/>
          </a:xfrm>
          <a:custGeom>
            <a:avLst/>
            <a:gdLst>
              <a:gd name="connsiteX0" fmla="*/ 3525271 w 3525271"/>
              <a:gd name="connsiteY0" fmla="*/ 100361 h 2755659"/>
              <a:gd name="connsiteX1" fmla="*/ 3424910 w 3525271"/>
              <a:gd name="connsiteY1" fmla="*/ 200722 h 2755659"/>
              <a:gd name="connsiteX2" fmla="*/ 3424910 w 3525271"/>
              <a:gd name="connsiteY2" fmla="*/ 100361 h 2755659"/>
              <a:gd name="connsiteX3" fmla="*/ 3374729 w 3525271"/>
              <a:gd name="connsiteY3" fmla="*/ 150542 h 2755659"/>
              <a:gd name="connsiteX4" fmla="*/ 3324548 w 3525271"/>
              <a:gd name="connsiteY4" fmla="*/ 100361 h 2755659"/>
              <a:gd name="connsiteX5" fmla="*/ 3324549 w 3525271"/>
              <a:gd name="connsiteY5" fmla="*/ 200722 h 2755659"/>
              <a:gd name="connsiteX6" fmla="*/ 2615228 w 3525271"/>
              <a:gd name="connsiteY6" fmla="*/ 200722 h 2755659"/>
              <a:gd name="connsiteX7" fmla="*/ 2002632 w 3525271"/>
              <a:gd name="connsiteY7" fmla="*/ 200722 h 2755659"/>
              <a:gd name="connsiteX8" fmla="*/ 1390036 w 3525271"/>
              <a:gd name="connsiteY8" fmla="*/ 200722 h 2755659"/>
              <a:gd name="connsiteX9" fmla="*/ 680715 w 3525271"/>
              <a:gd name="connsiteY9" fmla="*/ 200722 h 2755659"/>
              <a:gd name="connsiteX10" fmla="*/ 100361 w 3525271"/>
              <a:gd name="connsiteY10" fmla="*/ 200722 h 2755659"/>
              <a:gd name="connsiteX11" fmla="*/ 0 w 3525271"/>
              <a:gd name="connsiteY11" fmla="*/ 301083 h 2755659"/>
              <a:gd name="connsiteX12" fmla="*/ 0 w 3525271"/>
              <a:gd name="connsiteY12" fmla="*/ 842552 h 2755659"/>
              <a:gd name="connsiteX13" fmla="*/ 0 w 3525271"/>
              <a:gd name="connsiteY13" fmla="*/ 1407564 h 2755659"/>
              <a:gd name="connsiteX14" fmla="*/ 0 w 3525271"/>
              <a:gd name="connsiteY14" fmla="*/ 1925491 h 2755659"/>
              <a:gd name="connsiteX15" fmla="*/ 0 w 3525271"/>
              <a:gd name="connsiteY15" fmla="*/ 2655298 h 2755659"/>
              <a:gd name="connsiteX16" fmla="*/ 100361 w 3525271"/>
              <a:gd name="connsiteY16" fmla="*/ 2755659 h 2755659"/>
              <a:gd name="connsiteX17" fmla="*/ 200722 w 3525271"/>
              <a:gd name="connsiteY17" fmla="*/ 2655298 h 2755659"/>
              <a:gd name="connsiteX18" fmla="*/ 200722 w 3525271"/>
              <a:gd name="connsiteY18" fmla="*/ 2554937 h 2755659"/>
              <a:gd name="connsiteX19" fmla="*/ 781076 w 3525271"/>
              <a:gd name="connsiteY19" fmla="*/ 2554937 h 2755659"/>
              <a:gd name="connsiteX20" fmla="*/ 1393672 w 3525271"/>
              <a:gd name="connsiteY20" fmla="*/ 2554937 h 2755659"/>
              <a:gd name="connsiteX21" fmla="*/ 2070751 w 3525271"/>
              <a:gd name="connsiteY21" fmla="*/ 2554937 h 2755659"/>
              <a:gd name="connsiteX22" fmla="*/ 2618863 w 3525271"/>
              <a:gd name="connsiteY22" fmla="*/ 2554937 h 2755659"/>
              <a:gd name="connsiteX23" fmla="*/ 3424910 w 3525271"/>
              <a:gd name="connsiteY23" fmla="*/ 2554937 h 2755659"/>
              <a:gd name="connsiteX24" fmla="*/ 3525271 w 3525271"/>
              <a:gd name="connsiteY24" fmla="*/ 2454576 h 2755659"/>
              <a:gd name="connsiteX25" fmla="*/ 3525271 w 3525271"/>
              <a:gd name="connsiteY25" fmla="*/ 1818938 h 2755659"/>
              <a:gd name="connsiteX26" fmla="*/ 3525271 w 3525271"/>
              <a:gd name="connsiteY26" fmla="*/ 1183300 h 2755659"/>
              <a:gd name="connsiteX27" fmla="*/ 3525271 w 3525271"/>
              <a:gd name="connsiteY27" fmla="*/ 100361 h 2755659"/>
              <a:gd name="connsiteX28" fmla="*/ 100361 w 3525271"/>
              <a:gd name="connsiteY28" fmla="*/ 401444 h 2755659"/>
              <a:gd name="connsiteX29" fmla="*/ 200722 w 3525271"/>
              <a:gd name="connsiteY29" fmla="*/ 301083 h 2755659"/>
              <a:gd name="connsiteX30" fmla="*/ 150541 w 3525271"/>
              <a:gd name="connsiteY30" fmla="*/ 250902 h 2755659"/>
              <a:gd name="connsiteX31" fmla="*/ 100360 w 3525271"/>
              <a:gd name="connsiteY31" fmla="*/ 301083 h 2755659"/>
              <a:gd name="connsiteX32" fmla="*/ 100361 w 3525271"/>
              <a:gd name="connsiteY32" fmla="*/ 401444 h 2755659"/>
              <a:gd name="connsiteX0" fmla="*/ 100361 w 3525271"/>
              <a:gd name="connsiteY0" fmla="*/ 401444 h 2755659"/>
              <a:gd name="connsiteX1" fmla="*/ 200722 w 3525271"/>
              <a:gd name="connsiteY1" fmla="*/ 301083 h 2755659"/>
              <a:gd name="connsiteX2" fmla="*/ 150541 w 3525271"/>
              <a:gd name="connsiteY2" fmla="*/ 250902 h 2755659"/>
              <a:gd name="connsiteX3" fmla="*/ 100360 w 3525271"/>
              <a:gd name="connsiteY3" fmla="*/ 301083 h 2755659"/>
              <a:gd name="connsiteX4" fmla="*/ 100361 w 3525271"/>
              <a:gd name="connsiteY4" fmla="*/ 401444 h 2755659"/>
              <a:gd name="connsiteX5" fmla="*/ 3424910 w 3525271"/>
              <a:gd name="connsiteY5" fmla="*/ 200722 h 2755659"/>
              <a:gd name="connsiteX6" fmla="*/ 3525271 w 3525271"/>
              <a:gd name="connsiteY6" fmla="*/ 100361 h 2755659"/>
              <a:gd name="connsiteX7" fmla="*/ 3424910 w 3525271"/>
              <a:gd name="connsiteY7" fmla="*/ 0 h 2755659"/>
              <a:gd name="connsiteX8" fmla="*/ 3324549 w 3525271"/>
              <a:gd name="connsiteY8" fmla="*/ 100361 h 2755659"/>
              <a:gd name="connsiteX9" fmla="*/ 3374730 w 3525271"/>
              <a:gd name="connsiteY9" fmla="*/ 150542 h 2755659"/>
              <a:gd name="connsiteX10" fmla="*/ 3424911 w 3525271"/>
              <a:gd name="connsiteY10" fmla="*/ 100361 h 2755659"/>
              <a:gd name="connsiteX11" fmla="*/ 3424910 w 3525271"/>
              <a:gd name="connsiteY11" fmla="*/ 200722 h 2755659"/>
              <a:gd name="connsiteX0" fmla="*/ 0 w 3525271"/>
              <a:gd name="connsiteY0" fmla="*/ 301083 h 2755659"/>
              <a:gd name="connsiteX1" fmla="*/ 100361 w 3525271"/>
              <a:gd name="connsiteY1" fmla="*/ 200722 h 2755659"/>
              <a:gd name="connsiteX2" fmla="*/ 745199 w 3525271"/>
              <a:gd name="connsiteY2" fmla="*/ 200722 h 2755659"/>
              <a:gd name="connsiteX3" fmla="*/ 1325552 w 3525271"/>
              <a:gd name="connsiteY3" fmla="*/ 200722 h 2755659"/>
              <a:gd name="connsiteX4" fmla="*/ 2002632 w 3525271"/>
              <a:gd name="connsiteY4" fmla="*/ 200722 h 2755659"/>
              <a:gd name="connsiteX5" fmla="*/ 2711953 w 3525271"/>
              <a:gd name="connsiteY5" fmla="*/ 200722 h 2755659"/>
              <a:gd name="connsiteX6" fmla="*/ 3324549 w 3525271"/>
              <a:gd name="connsiteY6" fmla="*/ 200722 h 2755659"/>
              <a:gd name="connsiteX7" fmla="*/ 3324549 w 3525271"/>
              <a:gd name="connsiteY7" fmla="*/ 100361 h 2755659"/>
              <a:gd name="connsiteX8" fmla="*/ 3424910 w 3525271"/>
              <a:gd name="connsiteY8" fmla="*/ 0 h 2755659"/>
              <a:gd name="connsiteX9" fmla="*/ 3525271 w 3525271"/>
              <a:gd name="connsiteY9" fmla="*/ 100361 h 2755659"/>
              <a:gd name="connsiteX10" fmla="*/ 3525271 w 3525271"/>
              <a:gd name="connsiteY10" fmla="*/ 665373 h 2755659"/>
              <a:gd name="connsiteX11" fmla="*/ 3525271 w 3525271"/>
              <a:gd name="connsiteY11" fmla="*/ 1183300 h 2755659"/>
              <a:gd name="connsiteX12" fmla="*/ 3525271 w 3525271"/>
              <a:gd name="connsiteY12" fmla="*/ 1724769 h 2755659"/>
              <a:gd name="connsiteX13" fmla="*/ 3525271 w 3525271"/>
              <a:gd name="connsiteY13" fmla="*/ 2454576 h 2755659"/>
              <a:gd name="connsiteX14" fmla="*/ 3424910 w 3525271"/>
              <a:gd name="connsiteY14" fmla="*/ 2554937 h 2755659"/>
              <a:gd name="connsiteX15" fmla="*/ 2876798 w 3525271"/>
              <a:gd name="connsiteY15" fmla="*/ 2554937 h 2755659"/>
              <a:gd name="connsiteX16" fmla="*/ 2167477 w 3525271"/>
              <a:gd name="connsiteY16" fmla="*/ 2554937 h 2755659"/>
              <a:gd name="connsiteX17" fmla="*/ 1587123 w 3525271"/>
              <a:gd name="connsiteY17" fmla="*/ 2554937 h 2755659"/>
              <a:gd name="connsiteX18" fmla="*/ 910043 w 3525271"/>
              <a:gd name="connsiteY18" fmla="*/ 2554937 h 2755659"/>
              <a:gd name="connsiteX19" fmla="*/ 200722 w 3525271"/>
              <a:gd name="connsiteY19" fmla="*/ 2554937 h 2755659"/>
              <a:gd name="connsiteX20" fmla="*/ 200722 w 3525271"/>
              <a:gd name="connsiteY20" fmla="*/ 2655298 h 2755659"/>
              <a:gd name="connsiteX21" fmla="*/ 100361 w 3525271"/>
              <a:gd name="connsiteY21" fmla="*/ 2755659 h 2755659"/>
              <a:gd name="connsiteX22" fmla="*/ 0 w 3525271"/>
              <a:gd name="connsiteY22" fmla="*/ 2655298 h 2755659"/>
              <a:gd name="connsiteX23" fmla="*/ 0 w 3525271"/>
              <a:gd name="connsiteY23" fmla="*/ 2019660 h 2755659"/>
              <a:gd name="connsiteX24" fmla="*/ 0 w 3525271"/>
              <a:gd name="connsiteY24" fmla="*/ 1384022 h 2755659"/>
              <a:gd name="connsiteX25" fmla="*/ 0 w 3525271"/>
              <a:gd name="connsiteY25" fmla="*/ 301083 h 2755659"/>
              <a:gd name="connsiteX26" fmla="*/ 3324549 w 3525271"/>
              <a:gd name="connsiteY26" fmla="*/ 200722 h 2755659"/>
              <a:gd name="connsiteX27" fmla="*/ 3424910 w 3525271"/>
              <a:gd name="connsiteY27" fmla="*/ 200722 h 2755659"/>
              <a:gd name="connsiteX28" fmla="*/ 3525271 w 3525271"/>
              <a:gd name="connsiteY28" fmla="*/ 100361 h 2755659"/>
              <a:gd name="connsiteX29" fmla="*/ 3424910 w 3525271"/>
              <a:gd name="connsiteY29" fmla="*/ 200722 h 2755659"/>
              <a:gd name="connsiteX30" fmla="*/ 3424910 w 3525271"/>
              <a:gd name="connsiteY30" fmla="*/ 100361 h 2755659"/>
              <a:gd name="connsiteX31" fmla="*/ 3374729 w 3525271"/>
              <a:gd name="connsiteY31" fmla="*/ 150542 h 2755659"/>
              <a:gd name="connsiteX32" fmla="*/ 3324548 w 3525271"/>
              <a:gd name="connsiteY32" fmla="*/ 100361 h 2755659"/>
              <a:gd name="connsiteX33" fmla="*/ 100361 w 3525271"/>
              <a:gd name="connsiteY33" fmla="*/ 401444 h 2755659"/>
              <a:gd name="connsiteX34" fmla="*/ 100361 w 3525271"/>
              <a:gd name="connsiteY34" fmla="*/ 301083 h 2755659"/>
              <a:gd name="connsiteX35" fmla="*/ 150542 w 3525271"/>
              <a:gd name="connsiteY35" fmla="*/ 250902 h 2755659"/>
              <a:gd name="connsiteX36" fmla="*/ 200723 w 3525271"/>
              <a:gd name="connsiteY36" fmla="*/ 301083 h 2755659"/>
              <a:gd name="connsiteX37" fmla="*/ 100362 w 3525271"/>
              <a:gd name="connsiteY37" fmla="*/ 401444 h 2755659"/>
              <a:gd name="connsiteX38" fmla="*/ 1 w 3525271"/>
              <a:gd name="connsiteY38" fmla="*/ 301083 h 2755659"/>
              <a:gd name="connsiteX39" fmla="*/ 200722 w 3525271"/>
              <a:gd name="connsiteY39" fmla="*/ 301083 h 2755659"/>
              <a:gd name="connsiteX40" fmla="*/ 200722 w 3525271"/>
              <a:gd name="connsiteY40" fmla="*/ 909624 h 2755659"/>
              <a:gd name="connsiteX41" fmla="*/ 200722 w 3525271"/>
              <a:gd name="connsiteY41" fmla="*/ 1428010 h 2755659"/>
              <a:gd name="connsiteX42" fmla="*/ 200722 w 3525271"/>
              <a:gd name="connsiteY42" fmla="*/ 1968935 h 2755659"/>
              <a:gd name="connsiteX43" fmla="*/ 200722 w 3525271"/>
              <a:gd name="connsiteY43" fmla="*/ 2554937 h 27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5271" h="2755659" stroke="0" extrusionOk="0">
                <a:moveTo>
                  <a:pt x="3525271" y="100361"/>
                </a:moveTo>
                <a:cubicBezTo>
                  <a:pt x="3520126" y="152495"/>
                  <a:pt x="3481155" y="189150"/>
                  <a:pt x="3424910" y="200722"/>
                </a:cubicBezTo>
                <a:cubicBezTo>
                  <a:pt x="3429364" y="159724"/>
                  <a:pt x="3424959" y="140152"/>
                  <a:pt x="3424910" y="100361"/>
                </a:cubicBezTo>
                <a:cubicBezTo>
                  <a:pt x="3424017" y="126978"/>
                  <a:pt x="3406548" y="151654"/>
                  <a:pt x="3374729" y="150542"/>
                </a:cubicBezTo>
                <a:cubicBezTo>
                  <a:pt x="3344451" y="146507"/>
                  <a:pt x="3322645" y="125686"/>
                  <a:pt x="3324548" y="100361"/>
                </a:cubicBezTo>
                <a:cubicBezTo>
                  <a:pt x="3322794" y="126561"/>
                  <a:pt x="3330764" y="170588"/>
                  <a:pt x="3324549" y="200722"/>
                </a:cubicBezTo>
                <a:cubicBezTo>
                  <a:pt x="3165157" y="213719"/>
                  <a:pt x="2765355" y="198056"/>
                  <a:pt x="2615228" y="200722"/>
                </a:cubicBezTo>
                <a:cubicBezTo>
                  <a:pt x="2465101" y="203388"/>
                  <a:pt x="2234494" y="212692"/>
                  <a:pt x="2002632" y="200722"/>
                </a:cubicBezTo>
                <a:cubicBezTo>
                  <a:pt x="1770770" y="188752"/>
                  <a:pt x="1623054" y="226807"/>
                  <a:pt x="1390036" y="200722"/>
                </a:cubicBezTo>
                <a:cubicBezTo>
                  <a:pt x="1157018" y="174637"/>
                  <a:pt x="967403" y="206526"/>
                  <a:pt x="680715" y="200722"/>
                </a:cubicBezTo>
                <a:cubicBezTo>
                  <a:pt x="394027" y="194918"/>
                  <a:pt x="311836" y="223049"/>
                  <a:pt x="100361" y="200722"/>
                </a:cubicBezTo>
                <a:cubicBezTo>
                  <a:pt x="46170" y="199051"/>
                  <a:pt x="-1175" y="246588"/>
                  <a:pt x="0" y="301083"/>
                </a:cubicBezTo>
                <a:cubicBezTo>
                  <a:pt x="26019" y="470819"/>
                  <a:pt x="5953" y="647842"/>
                  <a:pt x="0" y="842552"/>
                </a:cubicBezTo>
                <a:cubicBezTo>
                  <a:pt x="-5953" y="1037262"/>
                  <a:pt x="-13148" y="1147736"/>
                  <a:pt x="0" y="1407564"/>
                </a:cubicBezTo>
                <a:cubicBezTo>
                  <a:pt x="13148" y="1667392"/>
                  <a:pt x="-15916" y="1800189"/>
                  <a:pt x="0" y="1925491"/>
                </a:cubicBezTo>
                <a:cubicBezTo>
                  <a:pt x="15916" y="2050793"/>
                  <a:pt x="10830" y="2353355"/>
                  <a:pt x="0" y="2655298"/>
                </a:cubicBezTo>
                <a:cubicBezTo>
                  <a:pt x="-3569" y="2707228"/>
                  <a:pt x="47689" y="2757015"/>
                  <a:pt x="100361" y="2755659"/>
                </a:cubicBezTo>
                <a:cubicBezTo>
                  <a:pt x="145303" y="2761005"/>
                  <a:pt x="193308" y="2721791"/>
                  <a:pt x="200722" y="2655298"/>
                </a:cubicBezTo>
                <a:cubicBezTo>
                  <a:pt x="205156" y="2627088"/>
                  <a:pt x="200996" y="2576346"/>
                  <a:pt x="200722" y="2554937"/>
                </a:cubicBezTo>
                <a:cubicBezTo>
                  <a:pt x="418705" y="2571223"/>
                  <a:pt x="622025" y="2569216"/>
                  <a:pt x="781076" y="2554937"/>
                </a:cubicBezTo>
                <a:cubicBezTo>
                  <a:pt x="940127" y="2540658"/>
                  <a:pt x="1101140" y="2554113"/>
                  <a:pt x="1393672" y="2554937"/>
                </a:cubicBezTo>
                <a:cubicBezTo>
                  <a:pt x="1686204" y="2555761"/>
                  <a:pt x="1847288" y="2586705"/>
                  <a:pt x="2070751" y="2554937"/>
                </a:cubicBezTo>
                <a:cubicBezTo>
                  <a:pt x="2294214" y="2523169"/>
                  <a:pt x="2508333" y="2544265"/>
                  <a:pt x="2618863" y="2554937"/>
                </a:cubicBezTo>
                <a:cubicBezTo>
                  <a:pt x="2729393" y="2565609"/>
                  <a:pt x="3080864" y="2555836"/>
                  <a:pt x="3424910" y="2554937"/>
                </a:cubicBezTo>
                <a:cubicBezTo>
                  <a:pt x="3482928" y="2557218"/>
                  <a:pt x="3527546" y="2505169"/>
                  <a:pt x="3525271" y="2454576"/>
                </a:cubicBezTo>
                <a:cubicBezTo>
                  <a:pt x="3540292" y="2241436"/>
                  <a:pt x="3496921" y="2090489"/>
                  <a:pt x="3525271" y="1818938"/>
                </a:cubicBezTo>
                <a:cubicBezTo>
                  <a:pt x="3553621" y="1547387"/>
                  <a:pt x="3551586" y="1360407"/>
                  <a:pt x="3525271" y="1183300"/>
                </a:cubicBezTo>
                <a:cubicBezTo>
                  <a:pt x="3498956" y="1006193"/>
                  <a:pt x="3542355" y="339822"/>
                  <a:pt x="3525271" y="100361"/>
                </a:cubicBezTo>
                <a:close/>
                <a:moveTo>
                  <a:pt x="100361" y="401444"/>
                </a:moveTo>
                <a:cubicBezTo>
                  <a:pt x="158737" y="397163"/>
                  <a:pt x="199074" y="352769"/>
                  <a:pt x="200722" y="301083"/>
                </a:cubicBezTo>
                <a:cubicBezTo>
                  <a:pt x="197821" y="270753"/>
                  <a:pt x="179040" y="250636"/>
                  <a:pt x="150541" y="250902"/>
                </a:cubicBezTo>
                <a:cubicBezTo>
                  <a:pt x="123844" y="252336"/>
                  <a:pt x="101836" y="277128"/>
                  <a:pt x="100360" y="301083"/>
                </a:cubicBezTo>
                <a:cubicBezTo>
                  <a:pt x="99063" y="331995"/>
                  <a:pt x="99189" y="368983"/>
                  <a:pt x="100361" y="401444"/>
                </a:cubicBezTo>
                <a:close/>
              </a:path>
              <a:path w="3525271" h="2755659" fill="darkenLess" stroke="0" extrusionOk="0">
                <a:moveTo>
                  <a:pt x="100361" y="401444"/>
                </a:moveTo>
                <a:cubicBezTo>
                  <a:pt x="158094" y="388026"/>
                  <a:pt x="193817" y="352322"/>
                  <a:pt x="200722" y="301083"/>
                </a:cubicBezTo>
                <a:cubicBezTo>
                  <a:pt x="199438" y="273289"/>
                  <a:pt x="176893" y="248330"/>
                  <a:pt x="150541" y="250902"/>
                </a:cubicBezTo>
                <a:cubicBezTo>
                  <a:pt x="126226" y="253014"/>
                  <a:pt x="102449" y="270439"/>
                  <a:pt x="100360" y="301083"/>
                </a:cubicBezTo>
                <a:cubicBezTo>
                  <a:pt x="94642" y="333970"/>
                  <a:pt x="102421" y="374343"/>
                  <a:pt x="100361" y="401444"/>
                </a:cubicBezTo>
                <a:close/>
                <a:moveTo>
                  <a:pt x="3424910" y="200722"/>
                </a:moveTo>
                <a:cubicBezTo>
                  <a:pt x="3487413" y="197864"/>
                  <a:pt x="3535911" y="153732"/>
                  <a:pt x="3525271" y="100361"/>
                </a:cubicBezTo>
                <a:cubicBezTo>
                  <a:pt x="3522202" y="37450"/>
                  <a:pt x="3486139" y="-6646"/>
                  <a:pt x="3424910" y="0"/>
                </a:cubicBezTo>
                <a:cubicBezTo>
                  <a:pt x="3371506" y="-2050"/>
                  <a:pt x="3323146" y="48574"/>
                  <a:pt x="3324549" y="100361"/>
                </a:cubicBezTo>
                <a:cubicBezTo>
                  <a:pt x="3325462" y="121965"/>
                  <a:pt x="3341278" y="152348"/>
                  <a:pt x="3374730" y="150542"/>
                </a:cubicBezTo>
                <a:cubicBezTo>
                  <a:pt x="3396979" y="146588"/>
                  <a:pt x="3425497" y="129255"/>
                  <a:pt x="3424911" y="100361"/>
                </a:cubicBezTo>
                <a:cubicBezTo>
                  <a:pt x="3424338" y="140002"/>
                  <a:pt x="3421452" y="164981"/>
                  <a:pt x="3424910" y="200722"/>
                </a:cubicBezTo>
                <a:close/>
              </a:path>
              <a:path w="3525271" h="2755659" fill="none" extrusionOk="0">
                <a:moveTo>
                  <a:pt x="0" y="301083"/>
                </a:moveTo>
                <a:cubicBezTo>
                  <a:pt x="-977" y="243874"/>
                  <a:pt x="43959" y="199586"/>
                  <a:pt x="100361" y="200722"/>
                </a:cubicBezTo>
                <a:cubicBezTo>
                  <a:pt x="338671" y="178192"/>
                  <a:pt x="510827" y="220704"/>
                  <a:pt x="745199" y="200722"/>
                </a:cubicBezTo>
                <a:cubicBezTo>
                  <a:pt x="979571" y="180740"/>
                  <a:pt x="1165038" y="192714"/>
                  <a:pt x="1325552" y="200722"/>
                </a:cubicBezTo>
                <a:cubicBezTo>
                  <a:pt x="1486066" y="208730"/>
                  <a:pt x="1824746" y="180613"/>
                  <a:pt x="2002632" y="200722"/>
                </a:cubicBezTo>
                <a:cubicBezTo>
                  <a:pt x="2180518" y="220831"/>
                  <a:pt x="2391133" y="196786"/>
                  <a:pt x="2711953" y="200722"/>
                </a:cubicBezTo>
                <a:cubicBezTo>
                  <a:pt x="3032773" y="204658"/>
                  <a:pt x="3079200" y="194762"/>
                  <a:pt x="3324549" y="200722"/>
                </a:cubicBezTo>
                <a:cubicBezTo>
                  <a:pt x="3328041" y="159880"/>
                  <a:pt x="3324761" y="124099"/>
                  <a:pt x="3324549" y="100361"/>
                </a:cubicBezTo>
                <a:cubicBezTo>
                  <a:pt x="3331918" y="44805"/>
                  <a:pt x="3364558" y="8886"/>
                  <a:pt x="3424910" y="0"/>
                </a:cubicBezTo>
                <a:cubicBezTo>
                  <a:pt x="3469345" y="428"/>
                  <a:pt x="3529685" y="50132"/>
                  <a:pt x="3525271" y="100361"/>
                </a:cubicBezTo>
                <a:cubicBezTo>
                  <a:pt x="3497865" y="369603"/>
                  <a:pt x="3532396" y="500226"/>
                  <a:pt x="3525271" y="665373"/>
                </a:cubicBezTo>
                <a:cubicBezTo>
                  <a:pt x="3518146" y="830520"/>
                  <a:pt x="3520519" y="949031"/>
                  <a:pt x="3525271" y="1183300"/>
                </a:cubicBezTo>
                <a:cubicBezTo>
                  <a:pt x="3530023" y="1417569"/>
                  <a:pt x="3520030" y="1550848"/>
                  <a:pt x="3525271" y="1724769"/>
                </a:cubicBezTo>
                <a:cubicBezTo>
                  <a:pt x="3530512" y="1898690"/>
                  <a:pt x="3499952" y="2269998"/>
                  <a:pt x="3525271" y="2454576"/>
                </a:cubicBezTo>
                <a:cubicBezTo>
                  <a:pt x="3524706" y="2503097"/>
                  <a:pt x="3476645" y="2556401"/>
                  <a:pt x="3424910" y="2554937"/>
                </a:cubicBezTo>
                <a:cubicBezTo>
                  <a:pt x="3296831" y="2569321"/>
                  <a:pt x="3028484" y="2544634"/>
                  <a:pt x="2876798" y="2554937"/>
                </a:cubicBezTo>
                <a:cubicBezTo>
                  <a:pt x="2725112" y="2565240"/>
                  <a:pt x="2491058" y="2524587"/>
                  <a:pt x="2167477" y="2554937"/>
                </a:cubicBezTo>
                <a:cubicBezTo>
                  <a:pt x="1843896" y="2585287"/>
                  <a:pt x="1719486" y="2542502"/>
                  <a:pt x="1587123" y="2554937"/>
                </a:cubicBezTo>
                <a:cubicBezTo>
                  <a:pt x="1454760" y="2567372"/>
                  <a:pt x="1200768" y="2561822"/>
                  <a:pt x="910043" y="2554937"/>
                </a:cubicBezTo>
                <a:cubicBezTo>
                  <a:pt x="619318" y="2548052"/>
                  <a:pt x="434763" y="2531156"/>
                  <a:pt x="200722" y="2554937"/>
                </a:cubicBezTo>
                <a:cubicBezTo>
                  <a:pt x="203508" y="2576408"/>
                  <a:pt x="201292" y="2605466"/>
                  <a:pt x="200722" y="2655298"/>
                </a:cubicBezTo>
                <a:cubicBezTo>
                  <a:pt x="200240" y="2707352"/>
                  <a:pt x="157598" y="2765653"/>
                  <a:pt x="100361" y="2755659"/>
                </a:cubicBezTo>
                <a:cubicBezTo>
                  <a:pt x="38674" y="2758960"/>
                  <a:pt x="3681" y="2716572"/>
                  <a:pt x="0" y="2655298"/>
                </a:cubicBezTo>
                <a:cubicBezTo>
                  <a:pt x="19805" y="2385677"/>
                  <a:pt x="15309" y="2316669"/>
                  <a:pt x="0" y="2019660"/>
                </a:cubicBezTo>
                <a:cubicBezTo>
                  <a:pt x="-15309" y="1722651"/>
                  <a:pt x="12121" y="1698577"/>
                  <a:pt x="0" y="1384022"/>
                </a:cubicBezTo>
                <a:cubicBezTo>
                  <a:pt x="-12121" y="1069467"/>
                  <a:pt x="-34907" y="662278"/>
                  <a:pt x="0" y="301083"/>
                </a:cubicBezTo>
                <a:close/>
                <a:moveTo>
                  <a:pt x="3324549" y="200722"/>
                </a:moveTo>
                <a:cubicBezTo>
                  <a:pt x="3352525" y="201390"/>
                  <a:pt x="3398602" y="196879"/>
                  <a:pt x="3424910" y="200722"/>
                </a:cubicBezTo>
                <a:cubicBezTo>
                  <a:pt x="3478250" y="192901"/>
                  <a:pt x="3527521" y="161157"/>
                  <a:pt x="3525271" y="100361"/>
                </a:cubicBezTo>
                <a:moveTo>
                  <a:pt x="3424910" y="200722"/>
                </a:moveTo>
                <a:cubicBezTo>
                  <a:pt x="3420165" y="169187"/>
                  <a:pt x="3426968" y="132010"/>
                  <a:pt x="3424910" y="100361"/>
                </a:cubicBezTo>
                <a:cubicBezTo>
                  <a:pt x="3421731" y="124443"/>
                  <a:pt x="3404423" y="155662"/>
                  <a:pt x="3374729" y="150542"/>
                </a:cubicBezTo>
                <a:cubicBezTo>
                  <a:pt x="3352342" y="150426"/>
                  <a:pt x="3328956" y="130404"/>
                  <a:pt x="3324548" y="100361"/>
                </a:cubicBezTo>
                <a:moveTo>
                  <a:pt x="100361" y="401444"/>
                </a:moveTo>
                <a:cubicBezTo>
                  <a:pt x="101381" y="369106"/>
                  <a:pt x="98862" y="321546"/>
                  <a:pt x="100361" y="301083"/>
                </a:cubicBezTo>
                <a:cubicBezTo>
                  <a:pt x="105592" y="277430"/>
                  <a:pt x="120663" y="252723"/>
                  <a:pt x="150542" y="250902"/>
                </a:cubicBezTo>
                <a:cubicBezTo>
                  <a:pt x="182809" y="248635"/>
                  <a:pt x="201801" y="277850"/>
                  <a:pt x="200723" y="301083"/>
                </a:cubicBezTo>
                <a:cubicBezTo>
                  <a:pt x="212452" y="354186"/>
                  <a:pt x="160733" y="409977"/>
                  <a:pt x="100362" y="401444"/>
                </a:cubicBezTo>
                <a:cubicBezTo>
                  <a:pt x="43848" y="394543"/>
                  <a:pt x="1379" y="343224"/>
                  <a:pt x="1" y="301083"/>
                </a:cubicBezTo>
                <a:moveTo>
                  <a:pt x="200722" y="301083"/>
                </a:moveTo>
                <a:cubicBezTo>
                  <a:pt x="190873" y="582956"/>
                  <a:pt x="194902" y="698748"/>
                  <a:pt x="200722" y="909624"/>
                </a:cubicBezTo>
                <a:cubicBezTo>
                  <a:pt x="206542" y="1120500"/>
                  <a:pt x="225031" y="1198362"/>
                  <a:pt x="200722" y="1428010"/>
                </a:cubicBezTo>
                <a:cubicBezTo>
                  <a:pt x="176413" y="1657658"/>
                  <a:pt x="218098" y="1705838"/>
                  <a:pt x="200722" y="1968935"/>
                </a:cubicBezTo>
                <a:cubicBezTo>
                  <a:pt x="183346" y="2232033"/>
                  <a:pt x="171820" y="2272154"/>
                  <a:pt x="200722" y="2554937"/>
                </a:cubicBezTo>
              </a:path>
              <a:path w="3525271" h="2755659" fill="none" stroke="0" extrusionOk="0">
                <a:moveTo>
                  <a:pt x="0" y="301083"/>
                </a:moveTo>
                <a:cubicBezTo>
                  <a:pt x="1171" y="251099"/>
                  <a:pt x="41029" y="202133"/>
                  <a:pt x="100361" y="200722"/>
                </a:cubicBezTo>
                <a:cubicBezTo>
                  <a:pt x="359940" y="212982"/>
                  <a:pt x="463649" y="211763"/>
                  <a:pt x="680715" y="200722"/>
                </a:cubicBezTo>
                <a:cubicBezTo>
                  <a:pt x="897781" y="189681"/>
                  <a:pt x="1077492" y="214320"/>
                  <a:pt x="1261069" y="200722"/>
                </a:cubicBezTo>
                <a:cubicBezTo>
                  <a:pt x="1444646" y="187124"/>
                  <a:pt x="1688389" y="187280"/>
                  <a:pt x="1841423" y="200722"/>
                </a:cubicBezTo>
                <a:cubicBezTo>
                  <a:pt x="1994457" y="214164"/>
                  <a:pt x="2278156" y="207007"/>
                  <a:pt x="2454018" y="200722"/>
                </a:cubicBezTo>
                <a:cubicBezTo>
                  <a:pt x="2629881" y="194437"/>
                  <a:pt x="3029620" y="220634"/>
                  <a:pt x="3324549" y="200722"/>
                </a:cubicBezTo>
                <a:cubicBezTo>
                  <a:pt x="3324325" y="155648"/>
                  <a:pt x="3321443" y="135244"/>
                  <a:pt x="3324549" y="100361"/>
                </a:cubicBezTo>
                <a:cubicBezTo>
                  <a:pt x="3337480" y="42563"/>
                  <a:pt x="3360496" y="5365"/>
                  <a:pt x="3424910" y="0"/>
                </a:cubicBezTo>
                <a:cubicBezTo>
                  <a:pt x="3482524" y="407"/>
                  <a:pt x="3530663" y="48825"/>
                  <a:pt x="3525271" y="100361"/>
                </a:cubicBezTo>
                <a:cubicBezTo>
                  <a:pt x="3500670" y="296770"/>
                  <a:pt x="3521605" y="470599"/>
                  <a:pt x="3525271" y="735999"/>
                </a:cubicBezTo>
                <a:cubicBezTo>
                  <a:pt x="3528937" y="1001399"/>
                  <a:pt x="3514089" y="1117016"/>
                  <a:pt x="3525271" y="1277469"/>
                </a:cubicBezTo>
                <a:cubicBezTo>
                  <a:pt x="3536454" y="1437922"/>
                  <a:pt x="3532302" y="1706177"/>
                  <a:pt x="3525271" y="1889564"/>
                </a:cubicBezTo>
                <a:cubicBezTo>
                  <a:pt x="3518240" y="2072952"/>
                  <a:pt x="3501488" y="2336107"/>
                  <a:pt x="3525271" y="2454576"/>
                </a:cubicBezTo>
                <a:cubicBezTo>
                  <a:pt x="3535784" y="2509895"/>
                  <a:pt x="3474853" y="2553836"/>
                  <a:pt x="3424910" y="2554937"/>
                </a:cubicBezTo>
                <a:cubicBezTo>
                  <a:pt x="3207240" y="2563075"/>
                  <a:pt x="3032166" y="2580742"/>
                  <a:pt x="2876798" y="2554937"/>
                </a:cubicBezTo>
                <a:cubicBezTo>
                  <a:pt x="2721430" y="2529132"/>
                  <a:pt x="2548871" y="2543369"/>
                  <a:pt x="2264202" y="2554937"/>
                </a:cubicBezTo>
                <a:cubicBezTo>
                  <a:pt x="1979533" y="2566505"/>
                  <a:pt x="1929889" y="2570132"/>
                  <a:pt x="1716090" y="2554937"/>
                </a:cubicBezTo>
                <a:cubicBezTo>
                  <a:pt x="1502291" y="2539742"/>
                  <a:pt x="1257503" y="2532129"/>
                  <a:pt x="1039011" y="2554937"/>
                </a:cubicBezTo>
                <a:cubicBezTo>
                  <a:pt x="820519" y="2577745"/>
                  <a:pt x="552800" y="2547722"/>
                  <a:pt x="200722" y="2554937"/>
                </a:cubicBezTo>
                <a:cubicBezTo>
                  <a:pt x="197333" y="2585184"/>
                  <a:pt x="204936" y="2622573"/>
                  <a:pt x="200722" y="2655298"/>
                </a:cubicBezTo>
                <a:cubicBezTo>
                  <a:pt x="203294" y="2724214"/>
                  <a:pt x="155489" y="2758854"/>
                  <a:pt x="100361" y="2755659"/>
                </a:cubicBezTo>
                <a:cubicBezTo>
                  <a:pt x="47413" y="2750632"/>
                  <a:pt x="2111" y="2710794"/>
                  <a:pt x="0" y="2655298"/>
                </a:cubicBezTo>
                <a:cubicBezTo>
                  <a:pt x="17626" y="2419041"/>
                  <a:pt x="946" y="2307300"/>
                  <a:pt x="0" y="2090286"/>
                </a:cubicBezTo>
                <a:cubicBezTo>
                  <a:pt x="-946" y="1873272"/>
                  <a:pt x="27524" y="1766569"/>
                  <a:pt x="0" y="1525275"/>
                </a:cubicBezTo>
                <a:cubicBezTo>
                  <a:pt x="-27524" y="1283981"/>
                  <a:pt x="6934" y="1145164"/>
                  <a:pt x="0" y="913179"/>
                </a:cubicBezTo>
                <a:cubicBezTo>
                  <a:pt x="-6934" y="681194"/>
                  <a:pt x="14662" y="467889"/>
                  <a:pt x="0" y="301083"/>
                </a:cubicBezTo>
                <a:close/>
                <a:moveTo>
                  <a:pt x="3324549" y="200722"/>
                </a:moveTo>
                <a:cubicBezTo>
                  <a:pt x="3364052" y="196817"/>
                  <a:pt x="3384163" y="197868"/>
                  <a:pt x="3424910" y="200722"/>
                </a:cubicBezTo>
                <a:cubicBezTo>
                  <a:pt x="3481371" y="213729"/>
                  <a:pt x="3519638" y="143230"/>
                  <a:pt x="3525271" y="100361"/>
                </a:cubicBezTo>
                <a:moveTo>
                  <a:pt x="3424910" y="200722"/>
                </a:moveTo>
                <a:cubicBezTo>
                  <a:pt x="3424250" y="171804"/>
                  <a:pt x="3421353" y="130099"/>
                  <a:pt x="3424910" y="100361"/>
                </a:cubicBezTo>
                <a:cubicBezTo>
                  <a:pt x="3430210" y="124733"/>
                  <a:pt x="3402842" y="149997"/>
                  <a:pt x="3374729" y="150542"/>
                </a:cubicBezTo>
                <a:cubicBezTo>
                  <a:pt x="3342614" y="155367"/>
                  <a:pt x="3325273" y="129459"/>
                  <a:pt x="3324548" y="100361"/>
                </a:cubicBezTo>
                <a:moveTo>
                  <a:pt x="100361" y="401444"/>
                </a:moveTo>
                <a:cubicBezTo>
                  <a:pt x="97053" y="361981"/>
                  <a:pt x="99755" y="333798"/>
                  <a:pt x="100361" y="301083"/>
                </a:cubicBezTo>
                <a:cubicBezTo>
                  <a:pt x="101422" y="270115"/>
                  <a:pt x="126316" y="252664"/>
                  <a:pt x="150542" y="250902"/>
                </a:cubicBezTo>
                <a:cubicBezTo>
                  <a:pt x="180972" y="249440"/>
                  <a:pt x="199632" y="273327"/>
                  <a:pt x="200723" y="301083"/>
                </a:cubicBezTo>
                <a:cubicBezTo>
                  <a:pt x="202555" y="357569"/>
                  <a:pt x="157954" y="398895"/>
                  <a:pt x="100362" y="401444"/>
                </a:cubicBezTo>
                <a:cubicBezTo>
                  <a:pt x="52621" y="397287"/>
                  <a:pt x="-2548" y="357833"/>
                  <a:pt x="1" y="301083"/>
                </a:cubicBezTo>
                <a:moveTo>
                  <a:pt x="200722" y="301083"/>
                </a:moveTo>
                <a:cubicBezTo>
                  <a:pt x="177122" y="481927"/>
                  <a:pt x="223355" y="659838"/>
                  <a:pt x="200722" y="864547"/>
                </a:cubicBezTo>
                <a:cubicBezTo>
                  <a:pt x="178089" y="1069256"/>
                  <a:pt x="222484" y="1132538"/>
                  <a:pt x="200722" y="1382933"/>
                </a:cubicBezTo>
                <a:cubicBezTo>
                  <a:pt x="178960" y="1633328"/>
                  <a:pt x="178430" y="1742835"/>
                  <a:pt x="200722" y="1923858"/>
                </a:cubicBezTo>
                <a:cubicBezTo>
                  <a:pt x="223014" y="2104881"/>
                  <a:pt x="173967" y="2335815"/>
                  <a:pt x="200722" y="255493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Snage UNPROFOR-a 1995. </a:t>
            </a:r>
            <a:r>
              <a:rPr lang="hr-HR" sz="2800" b="1" dirty="0" smtClean="0">
                <a:solidFill>
                  <a:schemeClr val="tx1"/>
                </a:solidFill>
              </a:rPr>
              <a:t>godine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BB20235-D5E2-411C-9011-059C2FE2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31" y="1498862"/>
            <a:ext cx="7820751" cy="518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0122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1457691"/>
              </p:ext>
            </p:extLst>
          </p:nvPr>
        </p:nvGraphicFramePr>
        <p:xfrm>
          <a:off x="147686" y="1263193"/>
          <a:ext cx="11805502" cy="519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54288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408709" y="3836708"/>
            <a:ext cx="3525271" cy="2755659"/>
          </a:xfrm>
          <a:custGeom>
            <a:avLst/>
            <a:gdLst>
              <a:gd name="connsiteX0" fmla="*/ 3525271 w 3525271"/>
              <a:gd name="connsiteY0" fmla="*/ 100361 h 2755659"/>
              <a:gd name="connsiteX1" fmla="*/ 3424910 w 3525271"/>
              <a:gd name="connsiteY1" fmla="*/ 200722 h 2755659"/>
              <a:gd name="connsiteX2" fmla="*/ 3424910 w 3525271"/>
              <a:gd name="connsiteY2" fmla="*/ 100361 h 2755659"/>
              <a:gd name="connsiteX3" fmla="*/ 3374729 w 3525271"/>
              <a:gd name="connsiteY3" fmla="*/ 150542 h 2755659"/>
              <a:gd name="connsiteX4" fmla="*/ 3324548 w 3525271"/>
              <a:gd name="connsiteY4" fmla="*/ 100361 h 2755659"/>
              <a:gd name="connsiteX5" fmla="*/ 3324549 w 3525271"/>
              <a:gd name="connsiteY5" fmla="*/ 200722 h 2755659"/>
              <a:gd name="connsiteX6" fmla="*/ 2615228 w 3525271"/>
              <a:gd name="connsiteY6" fmla="*/ 200722 h 2755659"/>
              <a:gd name="connsiteX7" fmla="*/ 2002632 w 3525271"/>
              <a:gd name="connsiteY7" fmla="*/ 200722 h 2755659"/>
              <a:gd name="connsiteX8" fmla="*/ 1390036 w 3525271"/>
              <a:gd name="connsiteY8" fmla="*/ 200722 h 2755659"/>
              <a:gd name="connsiteX9" fmla="*/ 680715 w 3525271"/>
              <a:gd name="connsiteY9" fmla="*/ 200722 h 2755659"/>
              <a:gd name="connsiteX10" fmla="*/ 100361 w 3525271"/>
              <a:gd name="connsiteY10" fmla="*/ 200722 h 2755659"/>
              <a:gd name="connsiteX11" fmla="*/ 0 w 3525271"/>
              <a:gd name="connsiteY11" fmla="*/ 301083 h 2755659"/>
              <a:gd name="connsiteX12" fmla="*/ 0 w 3525271"/>
              <a:gd name="connsiteY12" fmla="*/ 842552 h 2755659"/>
              <a:gd name="connsiteX13" fmla="*/ 0 w 3525271"/>
              <a:gd name="connsiteY13" fmla="*/ 1407564 h 2755659"/>
              <a:gd name="connsiteX14" fmla="*/ 0 w 3525271"/>
              <a:gd name="connsiteY14" fmla="*/ 1925491 h 2755659"/>
              <a:gd name="connsiteX15" fmla="*/ 0 w 3525271"/>
              <a:gd name="connsiteY15" fmla="*/ 2655298 h 2755659"/>
              <a:gd name="connsiteX16" fmla="*/ 100361 w 3525271"/>
              <a:gd name="connsiteY16" fmla="*/ 2755659 h 2755659"/>
              <a:gd name="connsiteX17" fmla="*/ 200722 w 3525271"/>
              <a:gd name="connsiteY17" fmla="*/ 2655298 h 2755659"/>
              <a:gd name="connsiteX18" fmla="*/ 200722 w 3525271"/>
              <a:gd name="connsiteY18" fmla="*/ 2554937 h 2755659"/>
              <a:gd name="connsiteX19" fmla="*/ 781076 w 3525271"/>
              <a:gd name="connsiteY19" fmla="*/ 2554937 h 2755659"/>
              <a:gd name="connsiteX20" fmla="*/ 1393672 w 3525271"/>
              <a:gd name="connsiteY20" fmla="*/ 2554937 h 2755659"/>
              <a:gd name="connsiteX21" fmla="*/ 2070751 w 3525271"/>
              <a:gd name="connsiteY21" fmla="*/ 2554937 h 2755659"/>
              <a:gd name="connsiteX22" fmla="*/ 2618863 w 3525271"/>
              <a:gd name="connsiteY22" fmla="*/ 2554937 h 2755659"/>
              <a:gd name="connsiteX23" fmla="*/ 3424910 w 3525271"/>
              <a:gd name="connsiteY23" fmla="*/ 2554937 h 2755659"/>
              <a:gd name="connsiteX24" fmla="*/ 3525271 w 3525271"/>
              <a:gd name="connsiteY24" fmla="*/ 2454576 h 2755659"/>
              <a:gd name="connsiteX25" fmla="*/ 3525271 w 3525271"/>
              <a:gd name="connsiteY25" fmla="*/ 1818938 h 2755659"/>
              <a:gd name="connsiteX26" fmla="*/ 3525271 w 3525271"/>
              <a:gd name="connsiteY26" fmla="*/ 1183300 h 2755659"/>
              <a:gd name="connsiteX27" fmla="*/ 3525271 w 3525271"/>
              <a:gd name="connsiteY27" fmla="*/ 100361 h 2755659"/>
              <a:gd name="connsiteX28" fmla="*/ 100361 w 3525271"/>
              <a:gd name="connsiteY28" fmla="*/ 401444 h 2755659"/>
              <a:gd name="connsiteX29" fmla="*/ 200722 w 3525271"/>
              <a:gd name="connsiteY29" fmla="*/ 301083 h 2755659"/>
              <a:gd name="connsiteX30" fmla="*/ 150541 w 3525271"/>
              <a:gd name="connsiteY30" fmla="*/ 250902 h 2755659"/>
              <a:gd name="connsiteX31" fmla="*/ 100360 w 3525271"/>
              <a:gd name="connsiteY31" fmla="*/ 301083 h 2755659"/>
              <a:gd name="connsiteX32" fmla="*/ 100361 w 3525271"/>
              <a:gd name="connsiteY32" fmla="*/ 401444 h 2755659"/>
              <a:gd name="connsiteX0" fmla="*/ 100361 w 3525271"/>
              <a:gd name="connsiteY0" fmla="*/ 401444 h 2755659"/>
              <a:gd name="connsiteX1" fmla="*/ 200722 w 3525271"/>
              <a:gd name="connsiteY1" fmla="*/ 301083 h 2755659"/>
              <a:gd name="connsiteX2" fmla="*/ 150541 w 3525271"/>
              <a:gd name="connsiteY2" fmla="*/ 250902 h 2755659"/>
              <a:gd name="connsiteX3" fmla="*/ 100360 w 3525271"/>
              <a:gd name="connsiteY3" fmla="*/ 301083 h 2755659"/>
              <a:gd name="connsiteX4" fmla="*/ 100361 w 3525271"/>
              <a:gd name="connsiteY4" fmla="*/ 401444 h 2755659"/>
              <a:gd name="connsiteX5" fmla="*/ 3424910 w 3525271"/>
              <a:gd name="connsiteY5" fmla="*/ 200722 h 2755659"/>
              <a:gd name="connsiteX6" fmla="*/ 3525271 w 3525271"/>
              <a:gd name="connsiteY6" fmla="*/ 100361 h 2755659"/>
              <a:gd name="connsiteX7" fmla="*/ 3424910 w 3525271"/>
              <a:gd name="connsiteY7" fmla="*/ 0 h 2755659"/>
              <a:gd name="connsiteX8" fmla="*/ 3324549 w 3525271"/>
              <a:gd name="connsiteY8" fmla="*/ 100361 h 2755659"/>
              <a:gd name="connsiteX9" fmla="*/ 3374730 w 3525271"/>
              <a:gd name="connsiteY9" fmla="*/ 150542 h 2755659"/>
              <a:gd name="connsiteX10" fmla="*/ 3424911 w 3525271"/>
              <a:gd name="connsiteY10" fmla="*/ 100361 h 2755659"/>
              <a:gd name="connsiteX11" fmla="*/ 3424910 w 3525271"/>
              <a:gd name="connsiteY11" fmla="*/ 200722 h 2755659"/>
              <a:gd name="connsiteX0" fmla="*/ 0 w 3525271"/>
              <a:gd name="connsiteY0" fmla="*/ 301083 h 2755659"/>
              <a:gd name="connsiteX1" fmla="*/ 100361 w 3525271"/>
              <a:gd name="connsiteY1" fmla="*/ 200722 h 2755659"/>
              <a:gd name="connsiteX2" fmla="*/ 745199 w 3525271"/>
              <a:gd name="connsiteY2" fmla="*/ 200722 h 2755659"/>
              <a:gd name="connsiteX3" fmla="*/ 1325552 w 3525271"/>
              <a:gd name="connsiteY3" fmla="*/ 200722 h 2755659"/>
              <a:gd name="connsiteX4" fmla="*/ 2002632 w 3525271"/>
              <a:gd name="connsiteY4" fmla="*/ 200722 h 2755659"/>
              <a:gd name="connsiteX5" fmla="*/ 2711953 w 3525271"/>
              <a:gd name="connsiteY5" fmla="*/ 200722 h 2755659"/>
              <a:gd name="connsiteX6" fmla="*/ 3324549 w 3525271"/>
              <a:gd name="connsiteY6" fmla="*/ 200722 h 2755659"/>
              <a:gd name="connsiteX7" fmla="*/ 3324549 w 3525271"/>
              <a:gd name="connsiteY7" fmla="*/ 100361 h 2755659"/>
              <a:gd name="connsiteX8" fmla="*/ 3424910 w 3525271"/>
              <a:gd name="connsiteY8" fmla="*/ 0 h 2755659"/>
              <a:gd name="connsiteX9" fmla="*/ 3525271 w 3525271"/>
              <a:gd name="connsiteY9" fmla="*/ 100361 h 2755659"/>
              <a:gd name="connsiteX10" fmla="*/ 3525271 w 3525271"/>
              <a:gd name="connsiteY10" fmla="*/ 665373 h 2755659"/>
              <a:gd name="connsiteX11" fmla="*/ 3525271 w 3525271"/>
              <a:gd name="connsiteY11" fmla="*/ 1183300 h 2755659"/>
              <a:gd name="connsiteX12" fmla="*/ 3525271 w 3525271"/>
              <a:gd name="connsiteY12" fmla="*/ 1724769 h 2755659"/>
              <a:gd name="connsiteX13" fmla="*/ 3525271 w 3525271"/>
              <a:gd name="connsiteY13" fmla="*/ 2454576 h 2755659"/>
              <a:gd name="connsiteX14" fmla="*/ 3424910 w 3525271"/>
              <a:gd name="connsiteY14" fmla="*/ 2554937 h 2755659"/>
              <a:gd name="connsiteX15" fmla="*/ 2876798 w 3525271"/>
              <a:gd name="connsiteY15" fmla="*/ 2554937 h 2755659"/>
              <a:gd name="connsiteX16" fmla="*/ 2167477 w 3525271"/>
              <a:gd name="connsiteY16" fmla="*/ 2554937 h 2755659"/>
              <a:gd name="connsiteX17" fmla="*/ 1587123 w 3525271"/>
              <a:gd name="connsiteY17" fmla="*/ 2554937 h 2755659"/>
              <a:gd name="connsiteX18" fmla="*/ 910043 w 3525271"/>
              <a:gd name="connsiteY18" fmla="*/ 2554937 h 2755659"/>
              <a:gd name="connsiteX19" fmla="*/ 200722 w 3525271"/>
              <a:gd name="connsiteY19" fmla="*/ 2554937 h 2755659"/>
              <a:gd name="connsiteX20" fmla="*/ 200722 w 3525271"/>
              <a:gd name="connsiteY20" fmla="*/ 2655298 h 2755659"/>
              <a:gd name="connsiteX21" fmla="*/ 100361 w 3525271"/>
              <a:gd name="connsiteY21" fmla="*/ 2755659 h 2755659"/>
              <a:gd name="connsiteX22" fmla="*/ 0 w 3525271"/>
              <a:gd name="connsiteY22" fmla="*/ 2655298 h 2755659"/>
              <a:gd name="connsiteX23" fmla="*/ 0 w 3525271"/>
              <a:gd name="connsiteY23" fmla="*/ 2019660 h 2755659"/>
              <a:gd name="connsiteX24" fmla="*/ 0 w 3525271"/>
              <a:gd name="connsiteY24" fmla="*/ 1384022 h 2755659"/>
              <a:gd name="connsiteX25" fmla="*/ 0 w 3525271"/>
              <a:gd name="connsiteY25" fmla="*/ 301083 h 2755659"/>
              <a:gd name="connsiteX26" fmla="*/ 3324549 w 3525271"/>
              <a:gd name="connsiteY26" fmla="*/ 200722 h 2755659"/>
              <a:gd name="connsiteX27" fmla="*/ 3424910 w 3525271"/>
              <a:gd name="connsiteY27" fmla="*/ 200722 h 2755659"/>
              <a:gd name="connsiteX28" fmla="*/ 3525271 w 3525271"/>
              <a:gd name="connsiteY28" fmla="*/ 100361 h 2755659"/>
              <a:gd name="connsiteX29" fmla="*/ 3424910 w 3525271"/>
              <a:gd name="connsiteY29" fmla="*/ 200722 h 2755659"/>
              <a:gd name="connsiteX30" fmla="*/ 3424910 w 3525271"/>
              <a:gd name="connsiteY30" fmla="*/ 100361 h 2755659"/>
              <a:gd name="connsiteX31" fmla="*/ 3374729 w 3525271"/>
              <a:gd name="connsiteY31" fmla="*/ 150542 h 2755659"/>
              <a:gd name="connsiteX32" fmla="*/ 3324548 w 3525271"/>
              <a:gd name="connsiteY32" fmla="*/ 100361 h 2755659"/>
              <a:gd name="connsiteX33" fmla="*/ 100361 w 3525271"/>
              <a:gd name="connsiteY33" fmla="*/ 401444 h 2755659"/>
              <a:gd name="connsiteX34" fmla="*/ 100361 w 3525271"/>
              <a:gd name="connsiteY34" fmla="*/ 301083 h 2755659"/>
              <a:gd name="connsiteX35" fmla="*/ 150542 w 3525271"/>
              <a:gd name="connsiteY35" fmla="*/ 250902 h 2755659"/>
              <a:gd name="connsiteX36" fmla="*/ 200723 w 3525271"/>
              <a:gd name="connsiteY36" fmla="*/ 301083 h 2755659"/>
              <a:gd name="connsiteX37" fmla="*/ 100362 w 3525271"/>
              <a:gd name="connsiteY37" fmla="*/ 401444 h 2755659"/>
              <a:gd name="connsiteX38" fmla="*/ 1 w 3525271"/>
              <a:gd name="connsiteY38" fmla="*/ 301083 h 2755659"/>
              <a:gd name="connsiteX39" fmla="*/ 200722 w 3525271"/>
              <a:gd name="connsiteY39" fmla="*/ 301083 h 2755659"/>
              <a:gd name="connsiteX40" fmla="*/ 200722 w 3525271"/>
              <a:gd name="connsiteY40" fmla="*/ 909624 h 2755659"/>
              <a:gd name="connsiteX41" fmla="*/ 200722 w 3525271"/>
              <a:gd name="connsiteY41" fmla="*/ 1428010 h 2755659"/>
              <a:gd name="connsiteX42" fmla="*/ 200722 w 3525271"/>
              <a:gd name="connsiteY42" fmla="*/ 1968935 h 2755659"/>
              <a:gd name="connsiteX43" fmla="*/ 200722 w 3525271"/>
              <a:gd name="connsiteY43" fmla="*/ 2554937 h 27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5271" h="2755659" stroke="0" extrusionOk="0">
                <a:moveTo>
                  <a:pt x="3525271" y="100361"/>
                </a:moveTo>
                <a:cubicBezTo>
                  <a:pt x="3520126" y="152495"/>
                  <a:pt x="3481155" y="189150"/>
                  <a:pt x="3424910" y="200722"/>
                </a:cubicBezTo>
                <a:cubicBezTo>
                  <a:pt x="3429364" y="159724"/>
                  <a:pt x="3424959" y="140152"/>
                  <a:pt x="3424910" y="100361"/>
                </a:cubicBezTo>
                <a:cubicBezTo>
                  <a:pt x="3424017" y="126978"/>
                  <a:pt x="3406548" y="151654"/>
                  <a:pt x="3374729" y="150542"/>
                </a:cubicBezTo>
                <a:cubicBezTo>
                  <a:pt x="3344451" y="146507"/>
                  <a:pt x="3322645" y="125686"/>
                  <a:pt x="3324548" y="100361"/>
                </a:cubicBezTo>
                <a:cubicBezTo>
                  <a:pt x="3322794" y="126561"/>
                  <a:pt x="3330764" y="170588"/>
                  <a:pt x="3324549" y="200722"/>
                </a:cubicBezTo>
                <a:cubicBezTo>
                  <a:pt x="3165157" y="213719"/>
                  <a:pt x="2765355" y="198056"/>
                  <a:pt x="2615228" y="200722"/>
                </a:cubicBezTo>
                <a:cubicBezTo>
                  <a:pt x="2465101" y="203388"/>
                  <a:pt x="2234494" y="212692"/>
                  <a:pt x="2002632" y="200722"/>
                </a:cubicBezTo>
                <a:cubicBezTo>
                  <a:pt x="1770770" y="188752"/>
                  <a:pt x="1623054" y="226807"/>
                  <a:pt x="1390036" y="200722"/>
                </a:cubicBezTo>
                <a:cubicBezTo>
                  <a:pt x="1157018" y="174637"/>
                  <a:pt x="967403" y="206526"/>
                  <a:pt x="680715" y="200722"/>
                </a:cubicBezTo>
                <a:cubicBezTo>
                  <a:pt x="394027" y="194918"/>
                  <a:pt x="311836" y="223049"/>
                  <a:pt x="100361" y="200722"/>
                </a:cubicBezTo>
                <a:cubicBezTo>
                  <a:pt x="46170" y="199051"/>
                  <a:pt x="-1175" y="246588"/>
                  <a:pt x="0" y="301083"/>
                </a:cubicBezTo>
                <a:cubicBezTo>
                  <a:pt x="26019" y="470819"/>
                  <a:pt x="5953" y="647842"/>
                  <a:pt x="0" y="842552"/>
                </a:cubicBezTo>
                <a:cubicBezTo>
                  <a:pt x="-5953" y="1037262"/>
                  <a:pt x="-13148" y="1147736"/>
                  <a:pt x="0" y="1407564"/>
                </a:cubicBezTo>
                <a:cubicBezTo>
                  <a:pt x="13148" y="1667392"/>
                  <a:pt x="-15916" y="1800189"/>
                  <a:pt x="0" y="1925491"/>
                </a:cubicBezTo>
                <a:cubicBezTo>
                  <a:pt x="15916" y="2050793"/>
                  <a:pt x="10830" y="2353355"/>
                  <a:pt x="0" y="2655298"/>
                </a:cubicBezTo>
                <a:cubicBezTo>
                  <a:pt x="-3569" y="2707228"/>
                  <a:pt x="47689" y="2757015"/>
                  <a:pt x="100361" y="2755659"/>
                </a:cubicBezTo>
                <a:cubicBezTo>
                  <a:pt x="145303" y="2761005"/>
                  <a:pt x="193308" y="2721791"/>
                  <a:pt x="200722" y="2655298"/>
                </a:cubicBezTo>
                <a:cubicBezTo>
                  <a:pt x="205156" y="2627088"/>
                  <a:pt x="200996" y="2576346"/>
                  <a:pt x="200722" y="2554937"/>
                </a:cubicBezTo>
                <a:cubicBezTo>
                  <a:pt x="418705" y="2571223"/>
                  <a:pt x="622025" y="2569216"/>
                  <a:pt x="781076" y="2554937"/>
                </a:cubicBezTo>
                <a:cubicBezTo>
                  <a:pt x="940127" y="2540658"/>
                  <a:pt x="1101140" y="2554113"/>
                  <a:pt x="1393672" y="2554937"/>
                </a:cubicBezTo>
                <a:cubicBezTo>
                  <a:pt x="1686204" y="2555761"/>
                  <a:pt x="1847288" y="2586705"/>
                  <a:pt x="2070751" y="2554937"/>
                </a:cubicBezTo>
                <a:cubicBezTo>
                  <a:pt x="2294214" y="2523169"/>
                  <a:pt x="2508333" y="2544265"/>
                  <a:pt x="2618863" y="2554937"/>
                </a:cubicBezTo>
                <a:cubicBezTo>
                  <a:pt x="2729393" y="2565609"/>
                  <a:pt x="3080864" y="2555836"/>
                  <a:pt x="3424910" y="2554937"/>
                </a:cubicBezTo>
                <a:cubicBezTo>
                  <a:pt x="3482928" y="2557218"/>
                  <a:pt x="3527546" y="2505169"/>
                  <a:pt x="3525271" y="2454576"/>
                </a:cubicBezTo>
                <a:cubicBezTo>
                  <a:pt x="3540292" y="2241436"/>
                  <a:pt x="3496921" y="2090489"/>
                  <a:pt x="3525271" y="1818938"/>
                </a:cubicBezTo>
                <a:cubicBezTo>
                  <a:pt x="3553621" y="1547387"/>
                  <a:pt x="3551586" y="1360407"/>
                  <a:pt x="3525271" y="1183300"/>
                </a:cubicBezTo>
                <a:cubicBezTo>
                  <a:pt x="3498956" y="1006193"/>
                  <a:pt x="3542355" y="339822"/>
                  <a:pt x="3525271" y="100361"/>
                </a:cubicBezTo>
                <a:close/>
                <a:moveTo>
                  <a:pt x="100361" y="401444"/>
                </a:moveTo>
                <a:cubicBezTo>
                  <a:pt x="158737" y="397163"/>
                  <a:pt x="199074" y="352769"/>
                  <a:pt x="200722" y="301083"/>
                </a:cubicBezTo>
                <a:cubicBezTo>
                  <a:pt x="197821" y="270753"/>
                  <a:pt x="179040" y="250636"/>
                  <a:pt x="150541" y="250902"/>
                </a:cubicBezTo>
                <a:cubicBezTo>
                  <a:pt x="123844" y="252336"/>
                  <a:pt x="101836" y="277128"/>
                  <a:pt x="100360" y="301083"/>
                </a:cubicBezTo>
                <a:cubicBezTo>
                  <a:pt x="99063" y="331995"/>
                  <a:pt x="99189" y="368983"/>
                  <a:pt x="100361" y="401444"/>
                </a:cubicBezTo>
                <a:close/>
              </a:path>
              <a:path w="3525271" h="2755659" fill="darkenLess" stroke="0" extrusionOk="0">
                <a:moveTo>
                  <a:pt x="100361" y="401444"/>
                </a:moveTo>
                <a:cubicBezTo>
                  <a:pt x="158094" y="388026"/>
                  <a:pt x="193817" y="352322"/>
                  <a:pt x="200722" y="301083"/>
                </a:cubicBezTo>
                <a:cubicBezTo>
                  <a:pt x="199438" y="273289"/>
                  <a:pt x="176893" y="248330"/>
                  <a:pt x="150541" y="250902"/>
                </a:cubicBezTo>
                <a:cubicBezTo>
                  <a:pt x="126226" y="253014"/>
                  <a:pt x="102449" y="270439"/>
                  <a:pt x="100360" y="301083"/>
                </a:cubicBezTo>
                <a:cubicBezTo>
                  <a:pt x="94642" y="333970"/>
                  <a:pt x="102421" y="374343"/>
                  <a:pt x="100361" y="401444"/>
                </a:cubicBezTo>
                <a:close/>
                <a:moveTo>
                  <a:pt x="3424910" y="200722"/>
                </a:moveTo>
                <a:cubicBezTo>
                  <a:pt x="3487413" y="197864"/>
                  <a:pt x="3535911" y="153732"/>
                  <a:pt x="3525271" y="100361"/>
                </a:cubicBezTo>
                <a:cubicBezTo>
                  <a:pt x="3522202" y="37450"/>
                  <a:pt x="3486139" y="-6646"/>
                  <a:pt x="3424910" y="0"/>
                </a:cubicBezTo>
                <a:cubicBezTo>
                  <a:pt x="3371506" y="-2050"/>
                  <a:pt x="3323146" y="48574"/>
                  <a:pt x="3324549" y="100361"/>
                </a:cubicBezTo>
                <a:cubicBezTo>
                  <a:pt x="3325462" y="121965"/>
                  <a:pt x="3341278" y="152348"/>
                  <a:pt x="3374730" y="150542"/>
                </a:cubicBezTo>
                <a:cubicBezTo>
                  <a:pt x="3396979" y="146588"/>
                  <a:pt x="3425497" y="129255"/>
                  <a:pt x="3424911" y="100361"/>
                </a:cubicBezTo>
                <a:cubicBezTo>
                  <a:pt x="3424338" y="140002"/>
                  <a:pt x="3421452" y="164981"/>
                  <a:pt x="3424910" y="200722"/>
                </a:cubicBezTo>
                <a:close/>
              </a:path>
              <a:path w="3525271" h="2755659" fill="none" extrusionOk="0">
                <a:moveTo>
                  <a:pt x="0" y="301083"/>
                </a:moveTo>
                <a:cubicBezTo>
                  <a:pt x="-977" y="243874"/>
                  <a:pt x="43959" y="199586"/>
                  <a:pt x="100361" y="200722"/>
                </a:cubicBezTo>
                <a:cubicBezTo>
                  <a:pt x="338671" y="178192"/>
                  <a:pt x="510827" y="220704"/>
                  <a:pt x="745199" y="200722"/>
                </a:cubicBezTo>
                <a:cubicBezTo>
                  <a:pt x="979571" y="180740"/>
                  <a:pt x="1165038" y="192714"/>
                  <a:pt x="1325552" y="200722"/>
                </a:cubicBezTo>
                <a:cubicBezTo>
                  <a:pt x="1486066" y="208730"/>
                  <a:pt x="1824746" y="180613"/>
                  <a:pt x="2002632" y="200722"/>
                </a:cubicBezTo>
                <a:cubicBezTo>
                  <a:pt x="2180518" y="220831"/>
                  <a:pt x="2391133" y="196786"/>
                  <a:pt x="2711953" y="200722"/>
                </a:cubicBezTo>
                <a:cubicBezTo>
                  <a:pt x="3032773" y="204658"/>
                  <a:pt x="3079200" y="194762"/>
                  <a:pt x="3324549" y="200722"/>
                </a:cubicBezTo>
                <a:cubicBezTo>
                  <a:pt x="3328041" y="159880"/>
                  <a:pt x="3324761" y="124099"/>
                  <a:pt x="3324549" y="100361"/>
                </a:cubicBezTo>
                <a:cubicBezTo>
                  <a:pt x="3331918" y="44805"/>
                  <a:pt x="3364558" y="8886"/>
                  <a:pt x="3424910" y="0"/>
                </a:cubicBezTo>
                <a:cubicBezTo>
                  <a:pt x="3469345" y="428"/>
                  <a:pt x="3529685" y="50132"/>
                  <a:pt x="3525271" y="100361"/>
                </a:cubicBezTo>
                <a:cubicBezTo>
                  <a:pt x="3497865" y="369603"/>
                  <a:pt x="3532396" y="500226"/>
                  <a:pt x="3525271" y="665373"/>
                </a:cubicBezTo>
                <a:cubicBezTo>
                  <a:pt x="3518146" y="830520"/>
                  <a:pt x="3520519" y="949031"/>
                  <a:pt x="3525271" y="1183300"/>
                </a:cubicBezTo>
                <a:cubicBezTo>
                  <a:pt x="3530023" y="1417569"/>
                  <a:pt x="3520030" y="1550848"/>
                  <a:pt x="3525271" y="1724769"/>
                </a:cubicBezTo>
                <a:cubicBezTo>
                  <a:pt x="3530512" y="1898690"/>
                  <a:pt x="3499952" y="2269998"/>
                  <a:pt x="3525271" y="2454576"/>
                </a:cubicBezTo>
                <a:cubicBezTo>
                  <a:pt x="3524706" y="2503097"/>
                  <a:pt x="3476645" y="2556401"/>
                  <a:pt x="3424910" y="2554937"/>
                </a:cubicBezTo>
                <a:cubicBezTo>
                  <a:pt x="3296831" y="2569321"/>
                  <a:pt x="3028484" y="2544634"/>
                  <a:pt x="2876798" y="2554937"/>
                </a:cubicBezTo>
                <a:cubicBezTo>
                  <a:pt x="2725112" y="2565240"/>
                  <a:pt x="2491058" y="2524587"/>
                  <a:pt x="2167477" y="2554937"/>
                </a:cubicBezTo>
                <a:cubicBezTo>
                  <a:pt x="1843896" y="2585287"/>
                  <a:pt x="1719486" y="2542502"/>
                  <a:pt x="1587123" y="2554937"/>
                </a:cubicBezTo>
                <a:cubicBezTo>
                  <a:pt x="1454760" y="2567372"/>
                  <a:pt x="1200768" y="2561822"/>
                  <a:pt x="910043" y="2554937"/>
                </a:cubicBezTo>
                <a:cubicBezTo>
                  <a:pt x="619318" y="2548052"/>
                  <a:pt x="434763" y="2531156"/>
                  <a:pt x="200722" y="2554937"/>
                </a:cubicBezTo>
                <a:cubicBezTo>
                  <a:pt x="203508" y="2576408"/>
                  <a:pt x="201292" y="2605466"/>
                  <a:pt x="200722" y="2655298"/>
                </a:cubicBezTo>
                <a:cubicBezTo>
                  <a:pt x="200240" y="2707352"/>
                  <a:pt x="157598" y="2765653"/>
                  <a:pt x="100361" y="2755659"/>
                </a:cubicBezTo>
                <a:cubicBezTo>
                  <a:pt x="38674" y="2758960"/>
                  <a:pt x="3681" y="2716572"/>
                  <a:pt x="0" y="2655298"/>
                </a:cubicBezTo>
                <a:cubicBezTo>
                  <a:pt x="19805" y="2385677"/>
                  <a:pt x="15309" y="2316669"/>
                  <a:pt x="0" y="2019660"/>
                </a:cubicBezTo>
                <a:cubicBezTo>
                  <a:pt x="-15309" y="1722651"/>
                  <a:pt x="12121" y="1698577"/>
                  <a:pt x="0" y="1384022"/>
                </a:cubicBezTo>
                <a:cubicBezTo>
                  <a:pt x="-12121" y="1069467"/>
                  <a:pt x="-34907" y="662278"/>
                  <a:pt x="0" y="301083"/>
                </a:cubicBezTo>
                <a:close/>
                <a:moveTo>
                  <a:pt x="3324549" y="200722"/>
                </a:moveTo>
                <a:cubicBezTo>
                  <a:pt x="3352525" y="201390"/>
                  <a:pt x="3398602" y="196879"/>
                  <a:pt x="3424910" y="200722"/>
                </a:cubicBezTo>
                <a:cubicBezTo>
                  <a:pt x="3478250" y="192901"/>
                  <a:pt x="3527521" y="161157"/>
                  <a:pt x="3525271" y="100361"/>
                </a:cubicBezTo>
                <a:moveTo>
                  <a:pt x="3424910" y="200722"/>
                </a:moveTo>
                <a:cubicBezTo>
                  <a:pt x="3420165" y="169187"/>
                  <a:pt x="3426968" y="132010"/>
                  <a:pt x="3424910" y="100361"/>
                </a:cubicBezTo>
                <a:cubicBezTo>
                  <a:pt x="3421731" y="124443"/>
                  <a:pt x="3404423" y="155662"/>
                  <a:pt x="3374729" y="150542"/>
                </a:cubicBezTo>
                <a:cubicBezTo>
                  <a:pt x="3352342" y="150426"/>
                  <a:pt x="3328956" y="130404"/>
                  <a:pt x="3324548" y="100361"/>
                </a:cubicBezTo>
                <a:moveTo>
                  <a:pt x="100361" y="401444"/>
                </a:moveTo>
                <a:cubicBezTo>
                  <a:pt x="101381" y="369106"/>
                  <a:pt x="98862" y="321546"/>
                  <a:pt x="100361" y="301083"/>
                </a:cubicBezTo>
                <a:cubicBezTo>
                  <a:pt x="105592" y="277430"/>
                  <a:pt x="120663" y="252723"/>
                  <a:pt x="150542" y="250902"/>
                </a:cubicBezTo>
                <a:cubicBezTo>
                  <a:pt x="182809" y="248635"/>
                  <a:pt x="201801" y="277850"/>
                  <a:pt x="200723" y="301083"/>
                </a:cubicBezTo>
                <a:cubicBezTo>
                  <a:pt x="212452" y="354186"/>
                  <a:pt x="160733" y="409977"/>
                  <a:pt x="100362" y="401444"/>
                </a:cubicBezTo>
                <a:cubicBezTo>
                  <a:pt x="43848" y="394543"/>
                  <a:pt x="1379" y="343224"/>
                  <a:pt x="1" y="301083"/>
                </a:cubicBezTo>
                <a:moveTo>
                  <a:pt x="200722" y="301083"/>
                </a:moveTo>
                <a:cubicBezTo>
                  <a:pt x="190873" y="582956"/>
                  <a:pt x="194902" y="698748"/>
                  <a:pt x="200722" y="909624"/>
                </a:cubicBezTo>
                <a:cubicBezTo>
                  <a:pt x="206542" y="1120500"/>
                  <a:pt x="225031" y="1198362"/>
                  <a:pt x="200722" y="1428010"/>
                </a:cubicBezTo>
                <a:cubicBezTo>
                  <a:pt x="176413" y="1657658"/>
                  <a:pt x="218098" y="1705838"/>
                  <a:pt x="200722" y="1968935"/>
                </a:cubicBezTo>
                <a:cubicBezTo>
                  <a:pt x="183346" y="2232033"/>
                  <a:pt x="171820" y="2272154"/>
                  <a:pt x="200722" y="2554937"/>
                </a:cubicBezTo>
              </a:path>
              <a:path w="3525271" h="2755659" fill="none" stroke="0" extrusionOk="0">
                <a:moveTo>
                  <a:pt x="0" y="301083"/>
                </a:moveTo>
                <a:cubicBezTo>
                  <a:pt x="1171" y="251099"/>
                  <a:pt x="41029" y="202133"/>
                  <a:pt x="100361" y="200722"/>
                </a:cubicBezTo>
                <a:cubicBezTo>
                  <a:pt x="359940" y="212982"/>
                  <a:pt x="463649" y="211763"/>
                  <a:pt x="680715" y="200722"/>
                </a:cubicBezTo>
                <a:cubicBezTo>
                  <a:pt x="897781" y="189681"/>
                  <a:pt x="1077492" y="214320"/>
                  <a:pt x="1261069" y="200722"/>
                </a:cubicBezTo>
                <a:cubicBezTo>
                  <a:pt x="1444646" y="187124"/>
                  <a:pt x="1688389" y="187280"/>
                  <a:pt x="1841423" y="200722"/>
                </a:cubicBezTo>
                <a:cubicBezTo>
                  <a:pt x="1994457" y="214164"/>
                  <a:pt x="2278156" y="207007"/>
                  <a:pt x="2454018" y="200722"/>
                </a:cubicBezTo>
                <a:cubicBezTo>
                  <a:pt x="2629881" y="194437"/>
                  <a:pt x="3029620" y="220634"/>
                  <a:pt x="3324549" y="200722"/>
                </a:cubicBezTo>
                <a:cubicBezTo>
                  <a:pt x="3324325" y="155648"/>
                  <a:pt x="3321443" y="135244"/>
                  <a:pt x="3324549" y="100361"/>
                </a:cubicBezTo>
                <a:cubicBezTo>
                  <a:pt x="3337480" y="42563"/>
                  <a:pt x="3360496" y="5365"/>
                  <a:pt x="3424910" y="0"/>
                </a:cubicBezTo>
                <a:cubicBezTo>
                  <a:pt x="3482524" y="407"/>
                  <a:pt x="3530663" y="48825"/>
                  <a:pt x="3525271" y="100361"/>
                </a:cubicBezTo>
                <a:cubicBezTo>
                  <a:pt x="3500670" y="296770"/>
                  <a:pt x="3521605" y="470599"/>
                  <a:pt x="3525271" y="735999"/>
                </a:cubicBezTo>
                <a:cubicBezTo>
                  <a:pt x="3528937" y="1001399"/>
                  <a:pt x="3514089" y="1117016"/>
                  <a:pt x="3525271" y="1277469"/>
                </a:cubicBezTo>
                <a:cubicBezTo>
                  <a:pt x="3536454" y="1437922"/>
                  <a:pt x="3532302" y="1706177"/>
                  <a:pt x="3525271" y="1889564"/>
                </a:cubicBezTo>
                <a:cubicBezTo>
                  <a:pt x="3518240" y="2072952"/>
                  <a:pt x="3501488" y="2336107"/>
                  <a:pt x="3525271" y="2454576"/>
                </a:cubicBezTo>
                <a:cubicBezTo>
                  <a:pt x="3535784" y="2509895"/>
                  <a:pt x="3474853" y="2553836"/>
                  <a:pt x="3424910" y="2554937"/>
                </a:cubicBezTo>
                <a:cubicBezTo>
                  <a:pt x="3207240" y="2563075"/>
                  <a:pt x="3032166" y="2580742"/>
                  <a:pt x="2876798" y="2554937"/>
                </a:cubicBezTo>
                <a:cubicBezTo>
                  <a:pt x="2721430" y="2529132"/>
                  <a:pt x="2548871" y="2543369"/>
                  <a:pt x="2264202" y="2554937"/>
                </a:cubicBezTo>
                <a:cubicBezTo>
                  <a:pt x="1979533" y="2566505"/>
                  <a:pt x="1929889" y="2570132"/>
                  <a:pt x="1716090" y="2554937"/>
                </a:cubicBezTo>
                <a:cubicBezTo>
                  <a:pt x="1502291" y="2539742"/>
                  <a:pt x="1257503" y="2532129"/>
                  <a:pt x="1039011" y="2554937"/>
                </a:cubicBezTo>
                <a:cubicBezTo>
                  <a:pt x="820519" y="2577745"/>
                  <a:pt x="552800" y="2547722"/>
                  <a:pt x="200722" y="2554937"/>
                </a:cubicBezTo>
                <a:cubicBezTo>
                  <a:pt x="197333" y="2585184"/>
                  <a:pt x="204936" y="2622573"/>
                  <a:pt x="200722" y="2655298"/>
                </a:cubicBezTo>
                <a:cubicBezTo>
                  <a:pt x="203294" y="2724214"/>
                  <a:pt x="155489" y="2758854"/>
                  <a:pt x="100361" y="2755659"/>
                </a:cubicBezTo>
                <a:cubicBezTo>
                  <a:pt x="47413" y="2750632"/>
                  <a:pt x="2111" y="2710794"/>
                  <a:pt x="0" y="2655298"/>
                </a:cubicBezTo>
                <a:cubicBezTo>
                  <a:pt x="17626" y="2419041"/>
                  <a:pt x="946" y="2307300"/>
                  <a:pt x="0" y="2090286"/>
                </a:cubicBezTo>
                <a:cubicBezTo>
                  <a:pt x="-946" y="1873272"/>
                  <a:pt x="27524" y="1766569"/>
                  <a:pt x="0" y="1525275"/>
                </a:cubicBezTo>
                <a:cubicBezTo>
                  <a:pt x="-27524" y="1283981"/>
                  <a:pt x="6934" y="1145164"/>
                  <a:pt x="0" y="913179"/>
                </a:cubicBezTo>
                <a:cubicBezTo>
                  <a:pt x="-6934" y="681194"/>
                  <a:pt x="14662" y="467889"/>
                  <a:pt x="0" y="301083"/>
                </a:cubicBezTo>
                <a:close/>
                <a:moveTo>
                  <a:pt x="3324549" y="200722"/>
                </a:moveTo>
                <a:cubicBezTo>
                  <a:pt x="3364052" y="196817"/>
                  <a:pt x="3384163" y="197868"/>
                  <a:pt x="3424910" y="200722"/>
                </a:cubicBezTo>
                <a:cubicBezTo>
                  <a:pt x="3481371" y="213729"/>
                  <a:pt x="3519638" y="143230"/>
                  <a:pt x="3525271" y="100361"/>
                </a:cubicBezTo>
                <a:moveTo>
                  <a:pt x="3424910" y="200722"/>
                </a:moveTo>
                <a:cubicBezTo>
                  <a:pt x="3424250" y="171804"/>
                  <a:pt x="3421353" y="130099"/>
                  <a:pt x="3424910" y="100361"/>
                </a:cubicBezTo>
                <a:cubicBezTo>
                  <a:pt x="3430210" y="124733"/>
                  <a:pt x="3402842" y="149997"/>
                  <a:pt x="3374729" y="150542"/>
                </a:cubicBezTo>
                <a:cubicBezTo>
                  <a:pt x="3342614" y="155367"/>
                  <a:pt x="3325273" y="129459"/>
                  <a:pt x="3324548" y="100361"/>
                </a:cubicBezTo>
                <a:moveTo>
                  <a:pt x="100361" y="401444"/>
                </a:moveTo>
                <a:cubicBezTo>
                  <a:pt x="97053" y="361981"/>
                  <a:pt x="99755" y="333798"/>
                  <a:pt x="100361" y="301083"/>
                </a:cubicBezTo>
                <a:cubicBezTo>
                  <a:pt x="101422" y="270115"/>
                  <a:pt x="126316" y="252664"/>
                  <a:pt x="150542" y="250902"/>
                </a:cubicBezTo>
                <a:cubicBezTo>
                  <a:pt x="180972" y="249440"/>
                  <a:pt x="199632" y="273327"/>
                  <a:pt x="200723" y="301083"/>
                </a:cubicBezTo>
                <a:cubicBezTo>
                  <a:pt x="202555" y="357569"/>
                  <a:pt x="157954" y="398895"/>
                  <a:pt x="100362" y="401444"/>
                </a:cubicBezTo>
                <a:cubicBezTo>
                  <a:pt x="52621" y="397287"/>
                  <a:pt x="-2548" y="357833"/>
                  <a:pt x="1" y="301083"/>
                </a:cubicBezTo>
                <a:moveTo>
                  <a:pt x="200722" y="301083"/>
                </a:moveTo>
                <a:cubicBezTo>
                  <a:pt x="177122" y="481927"/>
                  <a:pt x="223355" y="659838"/>
                  <a:pt x="200722" y="864547"/>
                </a:cubicBezTo>
                <a:cubicBezTo>
                  <a:pt x="178089" y="1069256"/>
                  <a:pt x="222484" y="1132538"/>
                  <a:pt x="200722" y="1382933"/>
                </a:cubicBezTo>
                <a:cubicBezTo>
                  <a:pt x="178960" y="1633328"/>
                  <a:pt x="178430" y="1742835"/>
                  <a:pt x="200722" y="1923858"/>
                </a:cubicBezTo>
                <a:cubicBezTo>
                  <a:pt x="223014" y="2104881"/>
                  <a:pt x="173967" y="2335815"/>
                  <a:pt x="200722" y="2554937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Srušeni most preko Drave u </a:t>
            </a:r>
            <a:r>
              <a:rPr lang="hr-HR" sz="2800" b="1" dirty="0" smtClean="0">
                <a:solidFill>
                  <a:schemeClr val="tx1"/>
                </a:solidFill>
              </a:rPr>
              <a:t>Osijeku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8984790-F48F-439F-9D42-3D36C9DB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58" y="1348032"/>
            <a:ext cx="8064498" cy="537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787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73550714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Rat u Bosni i Hercegovini</a:t>
            </a:r>
          </a:p>
        </p:txBody>
      </p:sp>
    </p:spTree>
    <p:extLst>
      <p:ext uri="{BB962C8B-B14F-4D97-AF65-F5344CB8AC3E}">
        <p14:creationId xmlns:p14="http://schemas.microsoft.com/office/powerpoint/2010/main" xmlns="" val="367818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9141800"/>
              </p:ext>
            </p:extLst>
          </p:nvPr>
        </p:nvGraphicFramePr>
        <p:xfrm>
          <a:off x="518473" y="1564849"/>
          <a:ext cx="10765412" cy="4944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6688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408709" y="3073138"/>
            <a:ext cx="3525271" cy="3519229"/>
          </a:xfrm>
          <a:custGeom>
            <a:avLst/>
            <a:gdLst>
              <a:gd name="connsiteX0" fmla="*/ 3525271 w 3525271"/>
              <a:gd name="connsiteY0" fmla="*/ 128170 h 3519229"/>
              <a:gd name="connsiteX1" fmla="*/ 3397101 w 3525271"/>
              <a:gd name="connsiteY1" fmla="*/ 256340 h 3519229"/>
              <a:gd name="connsiteX2" fmla="*/ 3397101 w 3525271"/>
              <a:gd name="connsiteY2" fmla="*/ 128170 h 3519229"/>
              <a:gd name="connsiteX3" fmla="*/ 3333016 w 3525271"/>
              <a:gd name="connsiteY3" fmla="*/ 192255 h 3519229"/>
              <a:gd name="connsiteX4" fmla="*/ 3268931 w 3525271"/>
              <a:gd name="connsiteY4" fmla="*/ 128170 h 3519229"/>
              <a:gd name="connsiteX5" fmla="*/ 3268930 w 3525271"/>
              <a:gd name="connsiteY5" fmla="*/ 256341 h 3519229"/>
              <a:gd name="connsiteX6" fmla="*/ 2577963 w 3525271"/>
              <a:gd name="connsiteY6" fmla="*/ 256341 h 3519229"/>
              <a:gd name="connsiteX7" fmla="*/ 1981218 w 3525271"/>
              <a:gd name="connsiteY7" fmla="*/ 256341 h 3519229"/>
              <a:gd name="connsiteX8" fmla="*/ 1384474 w 3525271"/>
              <a:gd name="connsiteY8" fmla="*/ 256341 h 3519229"/>
              <a:gd name="connsiteX9" fmla="*/ 693507 w 3525271"/>
              <a:gd name="connsiteY9" fmla="*/ 256341 h 3519229"/>
              <a:gd name="connsiteX10" fmla="*/ 128170 w 3525271"/>
              <a:gd name="connsiteY10" fmla="*/ 256341 h 3519229"/>
              <a:gd name="connsiteX11" fmla="*/ 0 w 3525271"/>
              <a:gd name="connsiteY11" fmla="*/ 384511 h 3519229"/>
              <a:gd name="connsiteX12" fmla="*/ 0 w 3525271"/>
              <a:gd name="connsiteY12" fmla="*/ 925690 h 3519229"/>
              <a:gd name="connsiteX13" fmla="*/ 0 w 3525271"/>
              <a:gd name="connsiteY13" fmla="*/ 1496934 h 3519229"/>
              <a:gd name="connsiteX14" fmla="*/ 0 w 3525271"/>
              <a:gd name="connsiteY14" fmla="*/ 2008047 h 3519229"/>
              <a:gd name="connsiteX15" fmla="*/ 0 w 3525271"/>
              <a:gd name="connsiteY15" fmla="*/ 2609357 h 3519229"/>
              <a:gd name="connsiteX16" fmla="*/ 0 w 3525271"/>
              <a:gd name="connsiteY16" fmla="*/ 3391059 h 3519229"/>
              <a:gd name="connsiteX17" fmla="*/ 128170 w 3525271"/>
              <a:gd name="connsiteY17" fmla="*/ 3519229 h 3519229"/>
              <a:gd name="connsiteX18" fmla="*/ 256340 w 3525271"/>
              <a:gd name="connsiteY18" fmla="*/ 3391059 h 3519229"/>
              <a:gd name="connsiteX19" fmla="*/ 256341 w 3525271"/>
              <a:gd name="connsiteY19" fmla="*/ 3262888 h 3519229"/>
              <a:gd name="connsiteX20" fmla="*/ 915901 w 3525271"/>
              <a:gd name="connsiteY20" fmla="*/ 3262888 h 3519229"/>
              <a:gd name="connsiteX21" fmla="*/ 1449830 w 3525271"/>
              <a:gd name="connsiteY21" fmla="*/ 3262888 h 3519229"/>
              <a:gd name="connsiteX22" fmla="*/ 2077982 w 3525271"/>
              <a:gd name="connsiteY22" fmla="*/ 3262888 h 3519229"/>
              <a:gd name="connsiteX23" fmla="*/ 2706134 w 3525271"/>
              <a:gd name="connsiteY23" fmla="*/ 3262888 h 3519229"/>
              <a:gd name="connsiteX24" fmla="*/ 3397101 w 3525271"/>
              <a:gd name="connsiteY24" fmla="*/ 3262888 h 3519229"/>
              <a:gd name="connsiteX25" fmla="*/ 3525271 w 3525271"/>
              <a:gd name="connsiteY25" fmla="*/ 3134718 h 3519229"/>
              <a:gd name="connsiteX26" fmla="*/ 3525271 w 3525271"/>
              <a:gd name="connsiteY26" fmla="*/ 2623605 h 3519229"/>
              <a:gd name="connsiteX27" fmla="*/ 3525271 w 3525271"/>
              <a:gd name="connsiteY27" fmla="*/ 2052361 h 3519229"/>
              <a:gd name="connsiteX28" fmla="*/ 3525271 w 3525271"/>
              <a:gd name="connsiteY28" fmla="*/ 1481117 h 3519229"/>
              <a:gd name="connsiteX29" fmla="*/ 3525271 w 3525271"/>
              <a:gd name="connsiteY29" fmla="*/ 849742 h 3519229"/>
              <a:gd name="connsiteX30" fmla="*/ 3525271 w 3525271"/>
              <a:gd name="connsiteY30" fmla="*/ 128170 h 3519229"/>
              <a:gd name="connsiteX31" fmla="*/ 128170 w 3525271"/>
              <a:gd name="connsiteY31" fmla="*/ 512681 h 3519229"/>
              <a:gd name="connsiteX32" fmla="*/ 256340 w 3525271"/>
              <a:gd name="connsiteY32" fmla="*/ 384511 h 3519229"/>
              <a:gd name="connsiteX33" fmla="*/ 192255 w 3525271"/>
              <a:gd name="connsiteY33" fmla="*/ 320426 h 3519229"/>
              <a:gd name="connsiteX34" fmla="*/ 128170 w 3525271"/>
              <a:gd name="connsiteY34" fmla="*/ 384511 h 3519229"/>
              <a:gd name="connsiteX35" fmla="*/ 128170 w 3525271"/>
              <a:gd name="connsiteY35" fmla="*/ 512681 h 3519229"/>
              <a:gd name="connsiteX0" fmla="*/ 128170 w 3525271"/>
              <a:gd name="connsiteY0" fmla="*/ 512681 h 3519229"/>
              <a:gd name="connsiteX1" fmla="*/ 256340 w 3525271"/>
              <a:gd name="connsiteY1" fmla="*/ 384511 h 3519229"/>
              <a:gd name="connsiteX2" fmla="*/ 192255 w 3525271"/>
              <a:gd name="connsiteY2" fmla="*/ 320426 h 3519229"/>
              <a:gd name="connsiteX3" fmla="*/ 128170 w 3525271"/>
              <a:gd name="connsiteY3" fmla="*/ 384511 h 3519229"/>
              <a:gd name="connsiteX4" fmla="*/ 128170 w 3525271"/>
              <a:gd name="connsiteY4" fmla="*/ 512681 h 3519229"/>
              <a:gd name="connsiteX5" fmla="*/ 3397101 w 3525271"/>
              <a:gd name="connsiteY5" fmla="*/ 256341 h 3519229"/>
              <a:gd name="connsiteX6" fmla="*/ 3525271 w 3525271"/>
              <a:gd name="connsiteY6" fmla="*/ 128171 h 3519229"/>
              <a:gd name="connsiteX7" fmla="*/ 3397101 w 3525271"/>
              <a:gd name="connsiteY7" fmla="*/ 1 h 3519229"/>
              <a:gd name="connsiteX8" fmla="*/ 3268931 w 3525271"/>
              <a:gd name="connsiteY8" fmla="*/ 128171 h 3519229"/>
              <a:gd name="connsiteX9" fmla="*/ 3333016 w 3525271"/>
              <a:gd name="connsiteY9" fmla="*/ 192256 h 3519229"/>
              <a:gd name="connsiteX10" fmla="*/ 3397101 w 3525271"/>
              <a:gd name="connsiteY10" fmla="*/ 128171 h 3519229"/>
              <a:gd name="connsiteX11" fmla="*/ 3397101 w 3525271"/>
              <a:gd name="connsiteY11" fmla="*/ 256341 h 3519229"/>
              <a:gd name="connsiteX0" fmla="*/ 0 w 3525271"/>
              <a:gd name="connsiteY0" fmla="*/ 384511 h 3519229"/>
              <a:gd name="connsiteX1" fmla="*/ 128170 w 3525271"/>
              <a:gd name="connsiteY1" fmla="*/ 256341 h 3519229"/>
              <a:gd name="connsiteX2" fmla="*/ 693507 w 3525271"/>
              <a:gd name="connsiteY2" fmla="*/ 256341 h 3519229"/>
              <a:gd name="connsiteX3" fmla="*/ 1321659 w 3525271"/>
              <a:gd name="connsiteY3" fmla="*/ 256341 h 3519229"/>
              <a:gd name="connsiteX4" fmla="*/ 2012626 w 3525271"/>
              <a:gd name="connsiteY4" fmla="*/ 256341 h 3519229"/>
              <a:gd name="connsiteX5" fmla="*/ 2577963 w 3525271"/>
              <a:gd name="connsiteY5" fmla="*/ 256341 h 3519229"/>
              <a:gd name="connsiteX6" fmla="*/ 3268930 w 3525271"/>
              <a:gd name="connsiteY6" fmla="*/ 256341 h 3519229"/>
              <a:gd name="connsiteX7" fmla="*/ 3268930 w 3525271"/>
              <a:gd name="connsiteY7" fmla="*/ 128170 h 3519229"/>
              <a:gd name="connsiteX8" fmla="*/ 3397100 w 3525271"/>
              <a:gd name="connsiteY8" fmla="*/ 0 h 3519229"/>
              <a:gd name="connsiteX9" fmla="*/ 3525270 w 3525271"/>
              <a:gd name="connsiteY9" fmla="*/ 128170 h 3519229"/>
              <a:gd name="connsiteX10" fmla="*/ 3525271 w 3525271"/>
              <a:gd name="connsiteY10" fmla="*/ 3134718 h 3519229"/>
              <a:gd name="connsiteX11" fmla="*/ 3397101 w 3525271"/>
              <a:gd name="connsiteY11" fmla="*/ 3262888 h 3519229"/>
              <a:gd name="connsiteX12" fmla="*/ 2768949 w 3525271"/>
              <a:gd name="connsiteY12" fmla="*/ 3262888 h 3519229"/>
              <a:gd name="connsiteX13" fmla="*/ 2077982 w 3525271"/>
              <a:gd name="connsiteY13" fmla="*/ 3262888 h 3519229"/>
              <a:gd name="connsiteX14" fmla="*/ 1418422 w 3525271"/>
              <a:gd name="connsiteY14" fmla="*/ 3262888 h 3519229"/>
              <a:gd name="connsiteX15" fmla="*/ 821678 w 3525271"/>
              <a:gd name="connsiteY15" fmla="*/ 3262888 h 3519229"/>
              <a:gd name="connsiteX16" fmla="*/ 256341 w 3525271"/>
              <a:gd name="connsiteY16" fmla="*/ 3262888 h 3519229"/>
              <a:gd name="connsiteX17" fmla="*/ 256341 w 3525271"/>
              <a:gd name="connsiteY17" fmla="*/ 3391059 h 3519229"/>
              <a:gd name="connsiteX18" fmla="*/ 128171 w 3525271"/>
              <a:gd name="connsiteY18" fmla="*/ 3519229 h 3519229"/>
              <a:gd name="connsiteX19" fmla="*/ 1 w 3525271"/>
              <a:gd name="connsiteY19" fmla="*/ 3391059 h 3519229"/>
              <a:gd name="connsiteX20" fmla="*/ 0 w 3525271"/>
              <a:gd name="connsiteY20" fmla="*/ 384511 h 3519229"/>
              <a:gd name="connsiteX21" fmla="*/ 3268930 w 3525271"/>
              <a:gd name="connsiteY21" fmla="*/ 256341 h 3519229"/>
              <a:gd name="connsiteX22" fmla="*/ 3397101 w 3525271"/>
              <a:gd name="connsiteY22" fmla="*/ 256341 h 3519229"/>
              <a:gd name="connsiteX23" fmla="*/ 3525271 w 3525271"/>
              <a:gd name="connsiteY23" fmla="*/ 128171 h 3519229"/>
              <a:gd name="connsiteX24" fmla="*/ 3397101 w 3525271"/>
              <a:gd name="connsiteY24" fmla="*/ 256341 h 3519229"/>
              <a:gd name="connsiteX25" fmla="*/ 3397101 w 3525271"/>
              <a:gd name="connsiteY25" fmla="*/ 128170 h 3519229"/>
              <a:gd name="connsiteX26" fmla="*/ 3333016 w 3525271"/>
              <a:gd name="connsiteY26" fmla="*/ 192255 h 3519229"/>
              <a:gd name="connsiteX27" fmla="*/ 3268931 w 3525271"/>
              <a:gd name="connsiteY27" fmla="*/ 128170 h 3519229"/>
              <a:gd name="connsiteX28" fmla="*/ 128170 w 3525271"/>
              <a:gd name="connsiteY28" fmla="*/ 512681 h 3519229"/>
              <a:gd name="connsiteX29" fmla="*/ 128170 w 3525271"/>
              <a:gd name="connsiteY29" fmla="*/ 384511 h 3519229"/>
              <a:gd name="connsiteX30" fmla="*/ 192255 w 3525271"/>
              <a:gd name="connsiteY30" fmla="*/ 320426 h 3519229"/>
              <a:gd name="connsiteX31" fmla="*/ 256340 w 3525271"/>
              <a:gd name="connsiteY31" fmla="*/ 384511 h 3519229"/>
              <a:gd name="connsiteX32" fmla="*/ 128170 w 3525271"/>
              <a:gd name="connsiteY32" fmla="*/ 512681 h 3519229"/>
              <a:gd name="connsiteX33" fmla="*/ 0 w 3525271"/>
              <a:gd name="connsiteY33" fmla="*/ 384511 h 3519229"/>
              <a:gd name="connsiteX34" fmla="*/ 256341 w 3525271"/>
              <a:gd name="connsiteY34" fmla="*/ 384511 h 3519229"/>
              <a:gd name="connsiteX35" fmla="*/ 256341 w 3525271"/>
              <a:gd name="connsiteY35" fmla="*/ 1017754 h 3519229"/>
              <a:gd name="connsiteX36" fmla="*/ 256341 w 3525271"/>
              <a:gd name="connsiteY36" fmla="*/ 1593429 h 3519229"/>
              <a:gd name="connsiteX37" fmla="*/ 256341 w 3525271"/>
              <a:gd name="connsiteY37" fmla="*/ 2226672 h 3519229"/>
              <a:gd name="connsiteX38" fmla="*/ 256341 w 3525271"/>
              <a:gd name="connsiteY38" fmla="*/ 3262888 h 35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525271" h="3519229" stroke="0" extrusionOk="0">
                <a:moveTo>
                  <a:pt x="3525271" y="128170"/>
                </a:moveTo>
                <a:cubicBezTo>
                  <a:pt x="3513208" y="191233"/>
                  <a:pt x="3469111" y="238995"/>
                  <a:pt x="3397101" y="256340"/>
                </a:cubicBezTo>
                <a:cubicBezTo>
                  <a:pt x="3393469" y="199657"/>
                  <a:pt x="3400323" y="159315"/>
                  <a:pt x="3397101" y="128170"/>
                </a:cubicBezTo>
                <a:cubicBezTo>
                  <a:pt x="3393204" y="158775"/>
                  <a:pt x="3370520" y="192827"/>
                  <a:pt x="3333016" y="192255"/>
                </a:cubicBezTo>
                <a:cubicBezTo>
                  <a:pt x="3295301" y="188601"/>
                  <a:pt x="3265159" y="158827"/>
                  <a:pt x="3268931" y="128170"/>
                </a:cubicBezTo>
                <a:cubicBezTo>
                  <a:pt x="3268566" y="169383"/>
                  <a:pt x="3276676" y="217756"/>
                  <a:pt x="3268930" y="256341"/>
                </a:cubicBezTo>
                <a:cubicBezTo>
                  <a:pt x="3124644" y="280945"/>
                  <a:pt x="2884810" y="248899"/>
                  <a:pt x="2577963" y="256341"/>
                </a:cubicBezTo>
                <a:cubicBezTo>
                  <a:pt x="2271116" y="263783"/>
                  <a:pt x="2164977" y="236752"/>
                  <a:pt x="1981218" y="256341"/>
                </a:cubicBezTo>
                <a:cubicBezTo>
                  <a:pt x="1797460" y="275930"/>
                  <a:pt x="1570036" y="229283"/>
                  <a:pt x="1384474" y="256341"/>
                </a:cubicBezTo>
                <a:cubicBezTo>
                  <a:pt x="1198912" y="283399"/>
                  <a:pt x="905733" y="237820"/>
                  <a:pt x="693507" y="256341"/>
                </a:cubicBezTo>
                <a:cubicBezTo>
                  <a:pt x="481281" y="274862"/>
                  <a:pt x="369457" y="234856"/>
                  <a:pt x="128170" y="256341"/>
                </a:cubicBezTo>
                <a:cubicBezTo>
                  <a:pt x="67013" y="243336"/>
                  <a:pt x="-4766" y="317510"/>
                  <a:pt x="0" y="384511"/>
                </a:cubicBezTo>
                <a:cubicBezTo>
                  <a:pt x="-11658" y="630286"/>
                  <a:pt x="-19224" y="686543"/>
                  <a:pt x="0" y="925690"/>
                </a:cubicBezTo>
                <a:cubicBezTo>
                  <a:pt x="19224" y="1164837"/>
                  <a:pt x="-10549" y="1230793"/>
                  <a:pt x="0" y="1496934"/>
                </a:cubicBezTo>
                <a:cubicBezTo>
                  <a:pt x="10549" y="1763075"/>
                  <a:pt x="-12681" y="1850584"/>
                  <a:pt x="0" y="2008047"/>
                </a:cubicBezTo>
                <a:cubicBezTo>
                  <a:pt x="12681" y="2165510"/>
                  <a:pt x="26588" y="2336571"/>
                  <a:pt x="0" y="2609357"/>
                </a:cubicBezTo>
                <a:cubicBezTo>
                  <a:pt x="-26588" y="2882143"/>
                  <a:pt x="35102" y="3107665"/>
                  <a:pt x="0" y="3391059"/>
                </a:cubicBezTo>
                <a:cubicBezTo>
                  <a:pt x="10511" y="3456574"/>
                  <a:pt x="68130" y="3517518"/>
                  <a:pt x="128170" y="3519229"/>
                </a:cubicBezTo>
                <a:cubicBezTo>
                  <a:pt x="194302" y="3517119"/>
                  <a:pt x="247553" y="3454345"/>
                  <a:pt x="256340" y="3391059"/>
                </a:cubicBezTo>
                <a:cubicBezTo>
                  <a:pt x="263853" y="3352038"/>
                  <a:pt x="257830" y="3304158"/>
                  <a:pt x="256341" y="3262888"/>
                </a:cubicBezTo>
                <a:cubicBezTo>
                  <a:pt x="425541" y="3250485"/>
                  <a:pt x="737174" y="3254602"/>
                  <a:pt x="915901" y="3262888"/>
                </a:cubicBezTo>
                <a:cubicBezTo>
                  <a:pt x="1094628" y="3271174"/>
                  <a:pt x="1321080" y="3259156"/>
                  <a:pt x="1449830" y="3262888"/>
                </a:cubicBezTo>
                <a:cubicBezTo>
                  <a:pt x="1578580" y="3266620"/>
                  <a:pt x="1863686" y="3232170"/>
                  <a:pt x="2077982" y="3262888"/>
                </a:cubicBezTo>
                <a:cubicBezTo>
                  <a:pt x="2292278" y="3293606"/>
                  <a:pt x="2489172" y="3246292"/>
                  <a:pt x="2706134" y="3262888"/>
                </a:cubicBezTo>
                <a:cubicBezTo>
                  <a:pt x="2923096" y="3279484"/>
                  <a:pt x="3174007" y="3255041"/>
                  <a:pt x="3397101" y="3262888"/>
                </a:cubicBezTo>
                <a:cubicBezTo>
                  <a:pt x="3475393" y="3246937"/>
                  <a:pt x="3516404" y="3190746"/>
                  <a:pt x="3525271" y="3134718"/>
                </a:cubicBezTo>
                <a:cubicBezTo>
                  <a:pt x="3502100" y="2936716"/>
                  <a:pt x="3547012" y="2815566"/>
                  <a:pt x="3525271" y="2623605"/>
                </a:cubicBezTo>
                <a:cubicBezTo>
                  <a:pt x="3503530" y="2431644"/>
                  <a:pt x="3542794" y="2326679"/>
                  <a:pt x="3525271" y="2052361"/>
                </a:cubicBezTo>
                <a:cubicBezTo>
                  <a:pt x="3507748" y="1778043"/>
                  <a:pt x="3547425" y="1665850"/>
                  <a:pt x="3525271" y="1481117"/>
                </a:cubicBezTo>
                <a:cubicBezTo>
                  <a:pt x="3503117" y="1296384"/>
                  <a:pt x="3530962" y="1024907"/>
                  <a:pt x="3525271" y="849742"/>
                </a:cubicBezTo>
                <a:cubicBezTo>
                  <a:pt x="3519580" y="674577"/>
                  <a:pt x="3497679" y="345385"/>
                  <a:pt x="3525271" y="128170"/>
                </a:cubicBezTo>
                <a:close/>
                <a:moveTo>
                  <a:pt x="128170" y="512681"/>
                </a:moveTo>
                <a:cubicBezTo>
                  <a:pt x="208914" y="526730"/>
                  <a:pt x="257569" y="458428"/>
                  <a:pt x="256340" y="384511"/>
                </a:cubicBezTo>
                <a:cubicBezTo>
                  <a:pt x="252817" y="342213"/>
                  <a:pt x="221064" y="326005"/>
                  <a:pt x="192255" y="320426"/>
                </a:cubicBezTo>
                <a:cubicBezTo>
                  <a:pt x="157611" y="316063"/>
                  <a:pt x="120741" y="344612"/>
                  <a:pt x="128170" y="384511"/>
                </a:cubicBezTo>
                <a:cubicBezTo>
                  <a:pt x="131895" y="424977"/>
                  <a:pt x="127302" y="449878"/>
                  <a:pt x="128170" y="512681"/>
                </a:cubicBezTo>
                <a:close/>
              </a:path>
              <a:path w="3525271" h="3519229" fill="darkenLess" stroke="0" extrusionOk="0">
                <a:moveTo>
                  <a:pt x="128170" y="512681"/>
                </a:moveTo>
                <a:cubicBezTo>
                  <a:pt x="212820" y="521250"/>
                  <a:pt x="255901" y="453132"/>
                  <a:pt x="256340" y="384511"/>
                </a:cubicBezTo>
                <a:cubicBezTo>
                  <a:pt x="250006" y="352730"/>
                  <a:pt x="229329" y="322785"/>
                  <a:pt x="192255" y="320426"/>
                </a:cubicBezTo>
                <a:cubicBezTo>
                  <a:pt x="151084" y="325365"/>
                  <a:pt x="126171" y="351057"/>
                  <a:pt x="128170" y="384511"/>
                </a:cubicBezTo>
                <a:cubicBezTo>
                  <a:pt x="124629" y="430279"/>
                  <a:pt x="130836" y="485285"/>
                  <a:pt x="128170" y="512681"/>
                </a:cubicBezTo>
                <a:close/>
                <a:moveTo>
                  <a:pt x="3397101" y="256341"/>
                </a:moveTo>
                <a:cubicBezTo>
                  <a:pt x="3467162" y="258223"/>
                  <a:pt x="3525919" y="194616"/>
                  <a:pt x="3525271" y="128171"/>
                </a:cubicBezTo>
                <a:cubicBezTo>
                  <a:pt x="3520361" y="58931"/>
                  <a:pt x="3455703" y="-8816"/>
                  <a:pt x="3397101" y="1"/>
                </a:cubicBezTo>
                <a:cubicBezTo>
                  <a:pt x="3329580" y="6575"/>
                  <a:pt x="3268646" y="60457"/>
                  <a:pt x="3268931" y="128171"/>
                </a:cubicBezTo>
                <a:cubicBezTo>
                  <a:pt x="3262964" y="159618"/>
                  <a:pt x="3298461" y="196150"/>
                  <a:pt x="3333016" y="192256"/>
                </a:cubicBezTo>
                <a:cubicBezTo>
                  <a:pt x="3364465" y="193681"/>
                  <a:pt x="3399048" y="167835"/>
                  <a:pt x="3397101" y="128171"/>
                </a:cubicBezTo>
                <a:cubicBezTo>
                  <a:pt x="3402149" y="157880"/>
                  <a:pt x="3395959" y="192591"/>
                  <a:pt x="3397101" y="256341"/>
                </a:cubicBezTo>
                <a:close/>
              </a:path>
              <a:path w="3525271" h="3519229" fill="none" extrusionOk="0">
                <a:moveTo>
                  <a:pt x="0" y="384511"/>
                </a:moveTo>
                <a:cubicBezTo>
                  <a:pt x="-7383" y="298624"/>
                  <a:pt x="41947" y="260435"/>
                  <a:pt x="128170" y="256341"/>
                </a:cubicBezTo>
                <a:cubicBezTo>
                  <a:pt x="297693" y="251113"/>
                  <a:pt x="422999" y="239312"/>
                  <a:pt x="693507" y="256341"/>
                </a:cubicBezTo>
                <a:cubicBezTo>
                  <a:pt x="964015" y="273370"/>
                  <a:pt x="1083599" y="265674"/>
                  <a:pt x="1321659" y="256341"/>
                </a:cubicBezTo>
                <a:cubicBezTo>
                  <a:pt x="1559719" y="247008"/>
                  <a:pt x="1825884" y="227460"/>
                  <a:pt x="2012626" y="256341"/>
                </a:cubicBezTo>
                <a:cubicBezTo>
                  <a:pt x="2199368" y="285222"/>
                  <a:pt x="2451998" y="251174"/>
                  <a:pt x="2577963" y="256341"/>
                </a:cubicBezTo>
                <a:cubicBezTo>
                  <a:pt x="2703928" y="261508"/>
                  <a:pt x="3095286" y="269762"/>
                  <a:pt x="3268930" y="256341"/>
                </a:cubicBezTo>
                <a:cubicBezTo>
                  <a:pt x="3267579" y="210290"/>
                  <a:pt x="3271197" y="181375"/>
                  <a:pt x="3268930" y="128170"/>
                </a:cubicBezTo>
                <a:cubicBezTo>
                  <a:pt x="3277849" y="51202"/>
                  <a:pt x="3323284" y="6809"/>
                  <a:pt x="3397100" y="0"/>
                </a:cubicBezTo>
                <a:cubicBezTo>
                  <a:pt x="3469993" y="13149"/>
                  <a:pt x="3534684" y="57220"/>
                  <a:pt x="3525270" y="128170"/>
                </a:cubicBezTo>
                <a:cubicBezTo>
                  <a:pt x="3486720" y="1199924"/>
                  <a:pt x="3470777" y="2134658"/>
                  <a:pt x="3525271" y="3134718"/>
                </a:cubicBezTo>
                <a:cubicBezTo>
                  <a:pt x="3530623" y="3211807"/>
                  <a:pt x="3465217" y="3264000"/>
                  <a:pt x="3397101" y="3262888"/>
                </a:cubicBezTo>
                <a:cubicBezTo>
                  <a:pt x="3103089" y="3267018"/>
                  <a:pt x="2945521" y="3266395"/>
                  <a:pt x="2768949" y="3262888"/>
                </a:cubicBezTo>
                <a:cubicBezTo>
                  <a:pt x="2592377" y="3259381"/>
                  <a:pt x="2239023" y="3260435"/>
                  <a:pt x="2077982" y="3262888"/>
                </a:cubicBezTo>
                <a:cubicBezTo>
                  <a:pt x="1916941" y="3265341"/>
                  <a:pt x="1710225" y="3258496"/>
                  <a:pt x="1418422" y="3262888"/>
                </a:cubicBezTo>
                <a:cubicBezTo>
                  <a:pt x="1126619" y="3267280"/>
                  <a:pt x="1024982" y="3270220"/>
                  <a:pt x="821678" y="3262888"/>
                </a:cubicBezTo>
                <a:cubicBezTo>
                  <a:pt x="618374" y="3255556"/>
                  <a:pt x="520633" y="3251650"/>
                  <a:pt x="256341" y="3262888"/>
                </a:cubicBezTo>
                <a:cubicBezTo>
                  <a:pt x="256439" y="3294521"/>
                  <a:pt x="251805" y="3339589"/>
                  <a:pt x="256341" y="3391059"/>
                </a:cubicBezTo>
                <a:cubicBezTo>
                  <a:pt x="256351" y="3454305"/>
                  <a:pt x="194019" y="3511079"/>
                  <a:pt x="128171" y="3519229"/>
                </a:cubicBezTo>
                <a:cubicBezTo>
                  <a:pt x="66047" y="3522071"/>
                  <a:pt x="14896" y="3456251"/>
                  <a:pt x="1" y="3391059"/>
                </a:cubicBezTo>
                <a:cubicBezTo>
                  <a:pt x="79273" y="2266861"/>
                  <a:pt x="-74562" y="1481605"/>
                  <a:pt x="0" y="384511"/>
                </a:cubicBezTo>
                <a:close/>
                <a:moveTo>
                  <a:pt x="3268930" y="256341"/>
                </a:moveTo>
                <a:cubicBezTo>
                  <a:pt x="3319638" y="257049"/>
                  <a:pt x="3337462" y="252627"/>
                  <a:pt x="3397101" y="256341"/>
                </a:cubicBezTo>
                <a:cubicBezTo>
                  <a:pt x="3478908" y="247436"/>
                  <a:pt x="3528396" y="203174"/>
                  <a:pt x="3525271" y="128171"/>
                </a:cubicBezTo>
                <a:moveTo>
                  <a:pt x="3397101" y="256341"/>
                </a:moveTo>
                <a:cubicBezTo>
                  <a:pt x="3401650" y="219523"/>
                  <a:pt x="3394804" y="182004"/>
                  <a:pt x="3397101" y="128170"/>
                </a:cubicBezTo>
                <a:cubicBezTo>
                  <a:pt x="3401646" y="164282"/>
                  <a:pt x="3364016" y="193664"/>
                  <a:pt x="3333016" y="192255"/>
                </a:cubicBezTo>
                <a:cubicBezTo>
                  <a:pt x="3290940" y="192369"/>
                  <a:pt x="3270541" y="163659"/>
                  <a:pt x="3268931" y="128170"/>
                </a:cubicBezTo>
                <a:moveTo>
                  <a:pt x="128170" y="512681"/>
                </a:moveTo>
                <a:cubicBezTo>
                  <a:pt x="130878" y="483068"/>
                  <a:pt x="128810" y="425617"/>
                  <a:pt x="128170" y="384511"/>
                </a:cubicBezTo>
                <a:cubicBezTo>
                  <a:pt x="126459" y="354299"/>
                  <a:pt x="156640" y="315977"/>
                  <a:pt x="192255" y="320426"/>
                </a:cubicBezTo>
                <a:cubicBezTo>
                  <a:pt x="220038" y="319348"/>
                  <a:pt x="252687" y="346948"/>
                  <a:pt x="256340" y="384511"/>
                </a:cubicBezTo>
                <a:cubicBezTo>
                  <a:pt x="248919" y="461288"/>
                  <a:pt x="191696" y="504387"/>
                  <a:pt x="128170" y="512681"/>
                </a:cubicBezTo>
                <a:cubicBezTo>
                  <a:pt x="62484" y="525867"/>
                  <a:pt x="11354" y="455049"/>
                  <a:pt x="0" y="384511"/>
                </a:cubicBezTo>
                <a:moveTo>
                  <a:pt x="256341" y="384511"/>
                </a:moveTo>
                <a:cubicBezTo>
                  <a:pt x="228156" y="527702"/>
                  <a:pt x="284661" y="780658"/>
                  <a:pt x="256341" y="1017754"/>
                </a:cubicBezTo>
                <a:cubicBezTo>
                  <a:pt x="228021" y="1254850"/>
                  <a:pt x="249434" y="1397833"/>
                  <a:pt x="256341" y="1593429"/>
                </a:cubicBezTo>
                <a:cubicBezTo>
                  <a:pt x="263248" y="1789025"/>
                  <a:pt x="265787" y="2046641"/>
                  <a:pt x="256341" y="2226672"/>
                </a:cubicBezTo>
                <a:cubicBezTo>
                  <a:pt x="246895" y="2406703"/>
                  <a:pt x="300934" y="2776215"/>
                  <a:pt x="256341" y="3262888"/>
                </a:cubicBezTo>
              </a:path>
              <a:path w="3525271" h="3519229" fill="none" stroke="0" extrusionOk="0">
                <a:moveTo>
                  <a:pt x="0" y="384511"/>
                </a:moveTo>
                <a:cubicBezTo>
                  <a:pt x="859" y="298130"/>
                  <a:pt x="49626" y="244816"/>
                  <a:pt x="128170" y="256341"/>
                </a:cubicBezTo>
                <a:cubicBezTo>
                  <a:pt x="262576" y="252301"/>
                  <a:pt x="486568" y="274651"/>
                  <a:pt x="724914" y="256341"/>
                </a:cubicBezTo>
                <a:cubicBezTo>
                  <a:pt x="963260" y="238031"/>
                  <a:pt x="1066803" y="253145"/>
                  <a:pt x="1384474" y="256341"/>
                </a:cubicBezTo>
                <a:cubicBezTo>
                  <a:pt x="1702145" y="259537"/>
                  <a:pt x="1799526" y="281353"/>
                  <a:pt x="1918403" y="256341"/>
                </a:cubicBezTo>
                <a:cubicBezTo>
                  <a:pt x="2037280" y="231329"/>
                  <a:pt x="2240903" y="238806"/>
                  <a:pt x="2452332" y="256341"/>
                </a:cubicBezTo>
                <a:cubicBezTo>
                  <a:pt x="2663761" y="273876"/>
                  <a:pt x="2902602" y="275012"/>
                  <a:pt x="3268930" y="256341"/>
                </a:cubicBezTo>
                <a:cubicBezTo>
                  <a:pt x="3270116" y="192759"/>
                  <a:pt x="3271162" y="157501"/>
                  <a:pt x="3268930" y="128170"/>
                </a:cubicBezTo>
                <a:cubicBezTo>
                  <a:pt x="3272162" y="67993"/>
                  <a:pt x="3331714" y="-4243"/>
                  <a:pt x="3397100" y="0"/>
                </a:cubicBezTo>
                <a:cubicBezTo>
                  <a:pt x="3484603" y="-1530"/>
                  <a:pt x="3526637" y="44176"/>
                  <a:pt x="3525270" y="128170"/>
                </a:cubicBezTo>
                <a:cubicBezTo>
                  <a:pt x="3529057" y="891701"/>
                  <a:pt x="3452552" y="2206810"/>
                  <a:pt x="3525271" y="3134718"/>
                </a:cubicBezTo>
                <a:cubicBezTo>
                  <a:pt x="3531008" y="3217300"/>
                  <a:pt x="3479940" y="3261109"/>
                  <a:pt x="3397101" y="3262888"/>
                </a:cubicBezTo>
                <a:cubicBezTo>
                  <a:pt x="3219449" y="3243708"/>
                  <a:pt x="2990762" y="3235184"/>
                  <a:pt x="2831764" y="3262888"/>
                </a:cubicBezTo>
                <a:cubicBezTo>
                  <a:pt x="2672766" y="3290592"/>
                  <a:pt x="2413348" y="3267695"/>
                  <a:pt x="2297835" y="3262888"/>
                </a:cubicBezTo>
                <a:cubicBezTo>
                  <a:pt x="2182322" y="3258081"/>
                  <a:pt x="1914851" y="3275815"/>
                  <a:pt x="1701091" y="3262888"/>
                </a:cubicBezTo>
                <a:cubicBezTo>
                  <a:pt x="1487331" y="3249961"/>
                  <a:pt x="1226193" y="3279735"/>
                  <a:pt x="1010123" y="3262888"/>
                </a:cubicBezTo>
                <a:cubicBezTo>
                  <a:pt x="794053" y="3246041"/>
                  <a:pt x="606617" y="3268300"/>
                  <a:pt x="256341" y="3262888"/>
                </a:cubicBezTo>
                <a:cubicBezTo>
                  <a:pt x="261674" y="3317584"/>
                  <a:pt x="256863" y="3361372"/>
                  <a:pt x="256341" y="3391059"/>
                </a:cubicBezTo>
                <a:cubicBezTo>
                  <a:pt x="261622" y="3460233"/>
                  <a:pt x="195532" y="3505500"/>
                  <a:pt x="128171" y="3519229"/>
                </a:cubicBezTo>
                <a:cubicBezTo>
                  <a:pt x="71425" y="3520387"/>
                  <a:pt x="1067" y="3477421"/>
                  <a:pt x="1" y="3391059"/>
                </a:cubicBezTo>
                <a:cubicBezTo>
                  <a:pt x="-124355" y="2378317"/>
                  <a:pt x="231805" y="1357517"/>
                  <a:pt x="0" y="384511"/>
                </a:cubicBezTo>
                <a:close/>
                <a:moveTo>
                  <a:pt x="3268930" y="256341"/>
                </a:moveTo>
                <a:cubicBezTo>
                  <a:pt x="3301396" y="253728"/>
                  <a:pt x="3353552" y="251389"/>
                  <a:pt x="3397101" y="256341"/>
                </a:cubicBezTo>
                <a:cubicBezTo>
                  <a:pt x="3454225" y="246934"/>
                  <a:pt x="3533315" y="200689"/>
                  <a:pt x="3525271" y="128171"/>
                </a:cubicBezTo>
                <a:moveTo>
                  <a:pt x="3397101" y="256341"/>
                </a:moveTo>
                <a:cubicBezTo>
                  <a:pt x="3393000" y="193893"/>
                  <a:pt x="3402197" y="160250"/>
                  <a:pt x="3397101" y="128170"/>
                </a:cubicBezTo>
                <a:cubicBezTo>
                  <a:pt x="3397708" y="171204"/>
                  <a:pt x="3366174" y="187272"/>
                  <a:pt x="3333016" y="192255"/>
                </a:cubicBezTo>
                <a:cubicBezTo>
                  <a:pt x="3300181" y="184715"/>
                  <a:pt x="3273504" y="167158"/>
                  <a:pt x="3268931" y="128170"/>
                </a:cubicBezTo>
                <a:moveTo>
                  <a:pt x="128170" y="512681"/>
                </a:moveTo>
                <a:cubicBezTo>
                  <a:pt x="133151" y="456101"/>
                  <a:pt x="132906" y="420487"/>
                  <a:pt x="128170" y="384511"/>
                </a:cubicBezTo>
                <a:cubicBezTo>
                  <a:pt x="125888" y="351619"/>
                  <a:pt x="158656" y="323853"/>
                  <a:pt x="192255" y="320426"/>
                </a:cubicBezTo>
                <a:cubicBezTo>
                  <a:pt x="225309" y="318176"/>
                  <a:pt x="258639" y="349813"/>
                  <a:pt x="256340" y="384511"/>
                </a:cubicBezTo>
                <a:cubicBezTo>
                  <a:pt x="258670" y="443410"/>
                  <a:pt x="199445" y="506797"/>
                  <a:pt x="128170" y="512681"/>
                </a:cubicBezTo>
                <a:cubicBezTo>
                  <a:pt x="65784" y="527619"/>
                  <a:pt x="-3225" y="439453"/>
                  <a:pt x="0" y="384511"/>
                </a:cubicBezTo>
                <a:moveTo>
                  <a:pt x="256341" y="384511"/>
                </a:moveTo>
                <a:cubicBezTo>
                  <a:pt x="233798" y="533048"/>
                  <a:pt x="253434" y="766942"/>
                  <a:pt x="256341" y="902619"/>
                </a:cubicBezTo>
                <a:cubicBezTo>
                  <a:pt x="259248" y="1038296"/>
                  <a:pt x="226170" y="1310239"/>
                  <a:pt x="256341" y="1507078"/>
                </a:cubicBezTo>
                <a:cubicBezTo>
                  <a:pt x="286512" y="1703917"/>
                  <a:pt x="260410" y="1960439"/>
                  <a:pt x="256341" y="2140321"/>
                </a:cubicBezTo>
                <a:cubicBezTo>
                  <a:pt x="252272" y="2320203"/>
                  <a:pt x="248860" y="2471419"/>
                  <a:pt x="256341" y="2744780"/>
                </a:cubicBezTo>
                <a:cubicBezTo>
                  <a:pt x="263822" y="3018141"/>
                  <a:pt x="230804" y="3095642"/>
                  <a:pt x="256341" y="326288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Tijekom borbi srušen je</a:t>
            </a:r>
            <a:r>
              <a:rPr lang="hr-HR" sz="2800" b="1" dirty="0">
                <a:solidFill>
                  <a:schemeClr val="tx1"/>
                </a:solidFill>
              </a:rPr>
              <a:t>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Stari most preko Neretve, izgrađen u XVI.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stoljeću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ABDE2C8-BC73-4CBF-B651-FEDF4A25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79" y="1310326"/>
            <a:ext cx="7708310" cy="528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075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21975288"/>
              </p:ext>
            </p:extLst>
          </p:nvPr>
        </p:nvGraphicFramePr>
        <p:xfrm>
          <a:off x="518473" y="1564849"/>
          <a:ext cx="10765412" cy="4944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21643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229600" y="1828800"/>
            <a:ext cx="3525271" cy="4763567"/>
          </a:xfrm>
          <a:custGeom>
            <a:avLst/>
            <a:gdLst>
              <a:gd name="connsiteX0" fmla="*/ 3525271 w 3525271"/>
              <a:gd name="connsiteY0" fmla="*/ 128390 h 4763567"/>
              <a:gd name="connsiteX1" fmla="*/ 3396881 w 3525271"/>
              <a:gd name="connsiteY1" fmla="*/ 256780 h 4763567"/>
              <a:gd name="connsiteX2" fmla="*/ 3396881 w 3525271"/>
              <a:gd name="connsiteY2" fmla="*/ 128390 h 4763567"/>
              <a:gd name="connsiteX3" fmla="*/ 3332686 w 3525271"/>
              <a:gd name="connsiteY3" fmla="*/ 192585 h 4763567"/>
              <a:gd name="connsiteX4" fmla="*/ 3268491 w 3525271"/>
              <a:gd name="connsiteY4" fmla="*/ 128390 h 4763567"/>
              <a:gd name="connsiteX5" fmla="*/ 3268490 w 3525271"/>
              <a:gd name="connsiteY5" fmla="*/ 256781 h 4763567"/>
              <a:gd name="connsiteX6" fmla="*/ 2577668 w 3525271"/>
              <a:gd name="connsiteY6" fmla="*/ 256781 h 4763567"/>
              <a:gd name="connsiteX7" fmla="*/ 1981049 w 3525271"/>
              <a:gd name="connsiteY7" fmla="*/ 256781 h 4763567"/>
              <a:gd name="connsiteX8" fmla="*/ 1384430 w 3525271"/>
              <a:gd name="connsiteY8" fmla="*/ 256781 h 4763567"/>
              <a:gd name="connsiteX9" fmla="*/ 693608 w 3525271"/>
              <a:gd name="connsiteY9" fmla="*/ 256781 h 4763567"/>
              <a:gd name="connsiteX10" fmla="*/ 128390 w 3525271"/>
              <a:gd name="connsiteY10" fmla="*/ 256781 h 4763567"/>
              <a:gd name="connsiteX11" fmla="*/ 0 w 3525271"/>
              <a:gd name="connsiteY11" fmla="*/ 385171 h 4763567"/>
              <a:gd name="connsiteX12" fmla="*/ 0 w 3525271"/>
              <a:gd name="connsiteY12" fmla="*/ 907315 h 4763567"/>
              <a:gd name="connsiteX13" fmla="*/ 0 w 3525271"/>
              <a:gd name="connsiteY13" fmla="*/ 1471958 h 4763567"/>
              <a:gd name="connsiteX14" fmla="*/ 0 w 3525271"/>
              <a:gd name="connsiteY14" fmla="*/ 1951602 h 4763567"/>
              <a:gd name="connsiteX15" fmla="*/ 0 w 3525271"/>
              <a:gd name="connsiteY15" fmla="*/ 2558745 h 4763567"/>
              <a:gd name="connsiteX16" fmla="*/ 0 w 3525271"/>
              <a:gd name="connsiteY16" fmla="*/ 3165889 h 4763567"/>
              <a:gd name="connsiteX17" fmla="*/ 0 w 3525271"/>
              <a:gd name="connsiteY17" fmla="*/ 3815533 h 4763567"/>
              <a:gd name="connsiteX18" fmla="*/ 0 w 3525271"/>
              <a:gd name="connsiteY18" fmla="*/ 4635177 h 4763567"/>
              <a:gd name="connsiteX19" fmla="*/ 128390 w 3525271"/>
              <a:gd name="connsiteY19" fmla="*/ 4763567 h 4763567"/>
              <a:gd name="connsiteX20" fmla="*/ 256780 w 3525271"/>
              <a:gd name="connsiteY20" fmla="*/ 4635177 h 4763567"/>
              <a:gd name="connsiteX21" fmla="*/ 256781 w 3525271"/>
              <a:gd name="connsiteY21" fmla="*/ 4506786 h 4763567"/>
              <a:gd name="connsiteX22" fmla="*/ 916202 w 3525271"/>
              <a:gd name="connsiteY22" fmla="*/ 4506786 h 4763567"/>
              <a:gd name="connsiteX23" fmla="*/ 1544222 w 3525271"/>
              <a:gd name="connsiteY23" fmla="*/ 4506786 h 4763567"/>
              <a:gd name="connsiteX24" fmla="*/ 2203643 w 3525271"/>
              <a:gd name="connsiteY24" fmla="*/ 4506786 h 4763567"/>
              <a:gd name="connsiteX25" fmla="*/ 2800262 w 3525271"/>
              <a:gd name="connsiteY25" fmla="*/ 4506786 h 4763567"/>
              <a:gd name="connsiteX26" fmla="*/ 3396881 w 3525271"/>
              <a:gd name="connsiteY26" fmla="*/ 4506786 h 4763567"/>
              <a:gd name="connsiteX27" fmla="*/ 3525271 w 3525271"/>
              <a:gd name="connsiteY27" fmla="*/ 4378396 h 4763567"/>
              <a:gd name="connsiteX28" fmla="*/ 3525271 w 3525271"/>
              <a:gd name="connsiteY28" fmla="*/ 3771252 h 4763567"/>
              <a:gd name="connsiteX29" fmla="*/ 3525271 w 3525271"/>
              <a:gd name="connsiteY29" fmla="*/ 3121609 h 4763567"/>
              <a:gd name="connsiteX30" fmla="*/ 3525271 w 3525271"/>
              <a:gd name="connsiteY30" fmla="*/ 2599465 h 4763567"/>
              <a:gd name="connsiteX31" fmla="*/ 3525271 w 3525271"/>
              <a:gd name="connsiteY31" fmla="*/ 2119821 h 4763567"/>
              <a:gd name="connsiteX32" fmla="*/ 3525271 w 3525271"/>
              <a:gd name="connsiteY32" fmla="*/ 1555178 h 4763567"/>
              <a:gd name="connsiteX33" fmla="*/ 3525271 w 3525271"/>
              <a:gd name="connsiteY33" fmla="*/ 905534 h 4763567"/>
              <a:gd name="connsiteX34" fmla="*/ 3525271 w 3525271"/>
              <a:gd name="connsiteY34" fmla="*/ 128390 h 4763567"/>
              <a:gd name="connsiteX35" fmla="*/ 128390 w 3525271"/>
              <a:gd name="connsiteY35" fmla="*/ 513561 h 4763567"/>
              <a:gd name="connsiteX36" fmla="*/ 256780 w 3525271"/>
              <a:gd name="connsiteY36" fmla="*/ 385171 h 4763567"/>
              <a:gd name="connsiteX37" fmla="*/ 192585 w 3525271"/>
              <a:gd name="connsiteY37" fmla="*/ 320976 h 4763567"/>
              <a:gd name="connsiteX38" fmla="*/ 128390 w 3525271"/>
              <a:gd name="connsiteY38" fmla="*/ 385171 h 4763567"/>
              <a:gd name="connsiteX39" fmla="*/ 128390 w 3525271"/>
              <a:gd name="connsiteY39" fmla="*/ 513561 h 4763567"/>
              <a:gd name="connsiteX0" fmla="*/ 128390 w 3525271"/>
              <a:gd name="connsiteY0" fmla="*/ 513561 h 4763567"/>
              <a:gd name="connsiteX1" fmla="*/ 256780 w 3525271"/>
              <a:gd name="connsiteY1" fmla="*/ 385171 h 4763567"/>
              <a:gd name="connsiteX2" fmla="*/ 192585 w 3525271"/>
              <a:gd name="connsiteY2" fmla="*/ 320976 h 4763567"/>
              <a:gd name="connsiteX3" fmla="*/ 128390 w 3525271"/>
              <a:gd name="connsiteY3" fmla="*/ 385171 h 4763567"/>
              <a:gd name="connsiteX4" fmla="*/ 128390 w 3525271"/>
              <a:gd name="connsiteY4" fmla="*/ 513561 h 4763567"/>
              <a:gd name="connsiteX5" fmla="*/ 3396881 w 3525271"/>
              <a:gd name="connsiteY5" fmla="*/ 256781 h 4763567"/>
              <a:gd name="connsiteX6" fmla="*/ 3525271 w 3525271"/>
              <a:gd name="connsiteY6" fmla="*/ 128391 h 4763567"/>
              <a:gd name="connsiteX7" fmla="*/ 3396881 w 3525271"/>
              <a:gd name="connsiteY7" fmla="*/ 1 h 4763567"/>
              <a:gd name="connsiteX8" fmla="*/ 3268491 w 3525271"/>
              <a:gd name="connsiteY8" fmla="*/ 128391 h 4763567"/>
              <a:gd name="connsiteX9" fmla="*/ 3332686 w 3525271"/>
              <a:gd name="connsiteY9" fmla="*/ 192586 h 4763567"/>
              <a:gd name="connsiteX10" fmla="*/ 3396881 w 3525271"/>
              <a:gd name="connsiteY10" fmla="*/ 128391 h 4763567"/>
              <a:gd name="connsiteX11" fmla="*/ 3396881 w 3525271"/>
              <a:gd name="connsiteY11" fmla="*/ 256781 h 4763567"/>
              <a:gd name="connsiteX0" fmla="*/ 0 w 3525271"/>
              <a:gd name="connsiteY0" fmla="*/ 385171 h 4763567"/>
              <a:gd name="connsiteX1" fmla="*/ 128390 w 3525271"/>
              <a:gd name="connsiteY1" fmla="*/ 256781 h 4763567"/>
              <a:gd name="connsiteX2" fmla="*/ 756410 w 3525271"/>
              <a:gd name="connsiteY2" fmla="*/ 256781 h 4763567"/>
              <a:gd name="connsiteX3" fmla="*/ 1290227 w 3525271"/>
              <a:gd name="connsiteY3" fmla="*/ 256781 h 4763567"/>
              <a:gd name="connsiteX4" fmla="*/ 1981049 w 3525271"/>
              <a:gd name="connsiteY4" fmla="*/ 256781 h 4763567"/>
              <a:gd name="connsiteX5" fmla="*/ 2609069 w 3525271"/>
              <a:gd name="connsiteY5" fmla="*/ 256781 h 4763567"/>
              <a:gd name="connsiteX6" fmla="*/ 3268490 w 3525271"/>
              <a:gd name="connsiteY6" fmla="*/ 256781 h 4763567"/>
              <a:gd name="connsiteX7" fmla="*/ 3268490 w 3525271"/>
              <a:gd name="connsiteY7" fmla="*/ 128390 h 4763567"/>
              <a:gd name="connsiteX8" fmla="*/ 3396880 w 3525271"/>
              <a:gd name="connsiteY8" fmla="*/ 0 h 4763567"/>
              <a:gd name="connsiteX9" fmla="*/ 3525270 w 3525271"/>
              <a:gd name="connsiteY9" fmla="*/ 128390 h 4763567"/>
              <a:gd name="connsiteX10" fmla="*/ 3525271 w 3525271"/>
              <a:gd name="connsiteY10" fmla="*/ 4378396 h 4763567"/>
              <a:gd name="connsiteX11" fmla="*/ 3396881 w 3525271"/>
              <a:gd name="connsiteY11" fmla="*/ 4506786 h 4763567"/>
              <a:gd name="connsiteX12" fmla="*/ 2800262 w 3525271"/>
              <a:gd name="connsiteY12" fmla="*/ 4506786 h 4763567"/>
              <a:gd name="connsiteX13" fmla="*/ 2172242 w 3525271"/>
              <a:gd name="connsiteY13" fmla="*/ 4506786 h 4763567"/>
              <a:gd name="connsiteX14" fmla="*/ 1544222 w 3525271"/>
              <a:gd name="connsiteY14" fmla="*/ 4506786 h 4763567"/>
              <a:gd name="connsiteX15" fmla="*/ 1010405 w 3525271"/>
              <a:gd name="connsiteY15" fmla="*/ 4506786 h 4763567"/>
              <a:gd name="connsiteX16" fmla="*/ 256781 w 3525271"/>
              <a:gd name="connsiteY16" fmla="*/ 4506786 h 4763567"/>
              <a:gd name="connsiteX17" fmla="*/ 256781 w 3525271"/>
              <a:gd name="connsiteY17" fmla="*/ 4635177 h 4763567"/>
              <a:gd name="connsiteX18" fmla="*/ 128391 w 3525271"/>
              <a:gd name="connsiteY18" fmla="*/ 4763567 h 4763567"/>
              <a:gd name="connsiteX19" fmla="*/ 1 w 3525271"/>
              <a:gd name="connsiteY19" fmla="*/ 4635177 h 4763567"/>
              <a:gd name="connsiteX20" fmla="*/ 0 w 3525271"/>
              <a:gd name="connsiteY20" fmla="*/ 385171 h 4763567"/>
              <a:gd name="connsiteX21" fmla="*/ 3268490 w 3525271"/>
              <a:gd name="connsiteY21" fmla="*/ 256781 h 4763567"/>
              <a:gd name="connsiteX22" fmla="*/ 3396881 w 3525271"/>
              <a:gd name="connsiteY22" fmla="*/ 256781 h 4763567"/>
              <a:gd name="connsiteX23" fmla="*/ 3525271 w 3525271"/>
              <a:gd name="connsiteY23" fmla="*/ 128391 h 4763567"/>
              <a:gd name="connsiteX24" fmla="*/ 3396881 w 3525271"/>
              <a:gd name="connsiteY24" fmla="*/ 256781 h 4763567"/>
              <a:gd name="connsiteX25" fmla="*/ 3396881 w 3525271"/>
              <a:gd name="connsiteY25" fmla="*/ 128390 h 4763567"/>
              <a:gd name="connsiteX26" fmla="*/ 3332686 w 3525271"/>
              <a:gd name="connsiteY26" fmla="*/ 192585 h 4763567"/>
              <a:gd name="connsiteX27" fmla="*/ 3268491 w 3525271"/>
              <a:gd name="connsiteY27" fmla="*/ 128390 h 4763567"/>
              <a:gd name="connsiteX28" fmla="*/ 128390 w 3525271"/>
              <a:gd name="connsiteY28" fmla="*/ 513561 h 4763567"/>
              <a:gd name="connsiteX29" fmla="*/ 128390 w 3525271"/>
              <a:gd name="connsiteY29" fmla="*/ 385171 h 4763567"/>
              <a:gd name="connsiteX30" fmla="*/ 192585 w 3525271"/>
              <a:gd name="connsiteY30" fmla="*/ 320976 h 4763567"/>
              <a:gd name="connsiteX31" fmla="*/ 256780 w 3525271"/>
              <a:gd name="connsiteY31" fmla="*/ 385171 h 4763567"/>
              <a:gd name="connsiteX32" fmla="*/ 128390 w 3525271"/>
              <a:gd name="connsiteY32" fmla="*/ 513561 h 4763567"/>
              <a:gd name="connsiteX33" fmla="*/ 0 w 3525271"/>
              <a:gd name="connsiteY33" fmla="*/ 385171 h 4763567"/>
              <a:gd name="connsiteX34" fmla="*/ 256781 w 3525271"/>
              <a:gd name="connsiteY34" fmla="*/ 385171 h 4763567"/>
              <a:gd name="connsiteX35" fmla="*/ 256781 w 3525271"/>
              <a:gd name="connsiteY35" fmla="*/ 989675 h 4763567"/>
              <a:gd name="connsiteX36" fmla="*/ 256781 w 3525271"/>
              <a:gd name="connsiteY36" fmla="*/ 1759043 h 4763567"/>
              <a:gd name="connsiteX37" fmla="*/ 256781 w 3525271"/>
              <a:gd name="connsiteY37" fmla="*/ 2528411 h 4763567"/>
              <a:gd name="connsiteX38" fmla="*/ 256781 w 3525271"/>
              <a:gd name="connsiteY38" fmla="*/ 3132914 h 4763567"/>
              <a:gd name="connsiteX39" fmla="*/ 256781 w 3525271"/>
              <a:gd name="connsiteY39" fmla="*/ 3737418 h 4763567"/>
              <a:gd name="connsiteX40" fmla="*/ 256781 w 3525271"/>
              <a:gd name="connsiteY40" fmla="*/ 4506786 h 47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25271" h="4763567" stroke="0" extrusionOk="0">
                <a:moveTo>
                  <a:pt x="3525271" y="128390"/>
                </a:moveTo>
                <a:cubicBezTo>
                  <a:pt x="3513116" y="191516"/>
                  <a:pt x="3468688" y="244038"/>
                  <a:pt x="3396881" y="256780"/>
                </a:cubicBezTo>
                <a:cubicBezTo>
                  <a:pt x="3395723" y="204135"/>
                  <a:pt x="3397375" y="169317"/>
                  <a:pt x="3396881" y="128390"/>
                </a:cubicBezTo>
                <a:cubicBezTo>
                  <a:pt x="3394250" y="160612"/>
                  <a:pt x="3372881" y="193870"/>
                  <a:pt x="3332686" y="192585"/>
                </a:cubicBezTo>
                <a:cubicBezTo>
                  <a:pt x="3294546" y="188358"/>
                  <a:pt x="3265741" y="160392"/>
                  <a:pt x="3268491" y="128390"/>
                </a:cubicBezTo>
                <a:cubicBezTo>
                  <a:pt x="3267807" y="168360"/>
                  <a:pt x="3270488" y="215051"/>
                  <a:pt x="3268490" y="256781"/>
                </a:cubicBezTo>
                <a:cubicBezTo>
                  <a:pt x="2932395" y="255670"/>
                  <a:pt x="2848957" y="229253"/>
                  <a:pt x="2577668" y="256781"/>
                </a:cubicBezTo>
                <a:cubicBezTo>
                  <a:pt x="2306379" y="284309"/>
                  <a:pt x="2135268" y="267486"/>
                  <a:pt x="1981049" y="256781"/>
                </a:cubicBezTo>
                <a:cubicBezTo>
                  <a:pt x="1826830" y="246076"/>
                  <a:pt x="1595728" y="232702"/>
                  <a:pt x="1384430" y="256781"/>
                </a:cubicBezTo>
                <a:cubicBezTo>
                  <a:pt x="1173132" y="280860"/>
                  <a:pt x="841830" y="233213"/>
                  <a:pt x="693608" y="256781"/>
                </a:cubicBezTo>
                <a:cubicBezTo>
                  <a:pt x="545386" y="280349"/>
                  <a:pt x="282858" y="243372"/>
                  <a:pt x="128390" y="256781"/>
                </a:cubicBezTo>
                <a:cubicBezTo>
                  <a:pt x="63053" y="249257"/>
                  <a:pt x="-11612" y="323485"/>
                  <a:pt x="0" y="385171"/>
                </a:cubicBezTo>
                <a:cubicBezTo>
                  <a:pt x="13680" y="547560"/>
                  <a:pt x="16205" y="759243"/>
                  <a:pt x="0" y="907315"/>
                </a:cubicBezTo>
                <a:cubicBezTo>
                  <a:pt x="-16205" y="1055387"/>
                  <a:pt x="-13664" y="1354564"/>
                  <a:pt x="0" y="1471958"/>
                </a:cubicBezTo>
                <a:cubicBezTo>
                  <a:pt x="13664" y="1589352"/>
                  <a:pt x="-8819" y="1712186"/>
                  <a:pt x="0" y="1951602"/>
                </a:cubicBezTo>
                <a:cubicBezTo>
                  <a:pt x="8819" y="2191018"/>
                  <a:pt x="-13121" y="2314113"/>
                  <a:pt x="0" y="2558745"/>
                </a:cubicBezTo>
                <a:cubicBezTo>
                  <a:pt x="13121" y="2803377"/>
                  <a:pt x="-7913" y="2965283"/>
                  <a:pt x="0" y="3165889"/>
                </a:cubicBezTo>
                <a:cubicBezTo>
                  <a:pt x="7913" y="3366495"/>
                  <a:pt x="5423" y="3505300"/>
                  <a:pt x="0" y="3815533"/>
                </a:cubicBezTo>
                <a:cubicBezTo>
                  <a:pt x="-5423" y="4125766"/>
                  <a:pt x="36246" y="4254596"/>
                  <a:pt x="0" y="4635177"/>
                </a:cubicBezTo>
                <a:cubicBezTo>
                  <a:pt x="-11288" y="4696451"/>
                  <a:pt x="62928" y="4766251"/>
                  <a:pt x="128390" y="4763567"/>
                </a:cubicBezTo>
                <a:cubicBezTo>
                  <a:pt x="209329" y="4753767"/>
                  <a:pt x="273007" y="4708120"/>
                  <a:pt x="256780" y="4635177"/>
                </a:cubicBezTo>
                <a:cubicBezTo>
                  <a:pt x="257722" y="4585934"/>
                  <a:pt x="254131" y="4548330"/>
                  <a:pt x="256781" y="4506786"/>
                </a:cubicBezTo>
                <a:cubicBezTo>
                  <a:pt x="429995" y="4529773"/>
                  <a:pt x="688376" y="4511832"/>
                  <a:pt x="916202" y="4506786"/>
                </a:cubicBezTo>
                <a:cubicBezTo>
                  <a:pt x="1144028" y="4501740"/>
                  <a:pt x="1402170" y="4480335"/>
                  <a:pt x="1544222" y="4506786"/>
                </a:cubicBezTo>
                <a:cubicBezTo>
                  <a:pt x="1686274" y="4533237"/>
                  <a:pt x="2009395" y="4526013"/>
                  <a:pt x="2203643" y="4506786"/>
                </a:cubicBezTo>
                <a:cubicBezTo>
                  <a:pt x="2397891" y="4487559"/>
                  <a:pt x="2603319" y="4518244"/>
                  <a:pt x="2800262" y="4506786"/>
                </a:cubicBezTo>
                <a:cubicBezTo>
                  <a:pt x="2997205" y="4495328"/>
                  <a:pt x="3172597" y="4485187"/>
                  <a:pt x="3396881" y="4506786"/>
                </a:cubicBezTo>
                <a:cubicBezTo>
                  <a:pt x="3465718" y="4502000"/>
                  <a:pt x="3533988" y="4441486"/>
                  <a:pt x="3525271" y="4378396"/>
                </a:cubicBezTo>
                <a:cubicBezTo>
                  <a:pt x="3529013" y="4157769"/>
                  <a:pt x="3522832" y="4072388"/>
                  <a:pt x="3525271" y="3771252"/>
                </a:cubicBezTo>
                <a:cubicBezTo>
                  <a:pt x="3527710" y="3470116"/>
                  <a:pt x="3513146" y="3383086"/>
                  <a:pt x="3525271" y="3121609"/>
                </a:cubicBezTo>
                <a:cubicBezTo>
                  <a:pt x="3537396" y="2860132"/>
                  <a:pt x="3516252" y="2816135"/>
                  <a:pt x="3525271" y="2599465"/>
                </a:cubicBezTo>
                <a:cubicBezTo>
                  <a:pt x="3534290" y="2382795"/>
                  <a:pt x="3517739" y="2357564"/>
                  <a:pt x="3525271" y="2119821"/>
                </a:cubicBezTo>
                <a:cubicBezTo>
                  <a:pt x="3532803" y="1882078"/>
                  <a:pt x="3512220" y="1751725"/>
                  <a:pt x="3525271" y="1555178"/>
                </a:cubicBezTo>
                <a:cubicBezTo>
                  <a:pt x="3538322" y="1358631"/>
                  <a:pt x="3540830" y="1175313"/>
                  <a:pt x="3525271" y="905534"/>
                </a:cubicBezTo>
                <a:cubicBezTo>
                  <a:pt x="3509712" y="635755"/>
                  <a:pt x="3496252" y="386295"/>
                  <a:pt x="3525271" y="128390"/>
                </a:cubicBezTo>
                <a:close/>
                <a:moveTo>
                  <a:pt x="128390" y="513561"/>
                </a:moveTo>
                <a:cubicBezTo>
                  <a:pt x="187736" y="512837"/>
                  <a:pt x="254364" y="451518"/>
                  <a:pt x="256780" y="385171"/>
                </a:cubicBezTo>
                <a:cubicBezTo>
                  <a:pt x="263070" y="353626"/>
                  <a:pt x="228794" y="319916"/>
                  <a:pt x="192585" y="320976"/>
                </a:cubicBezTo>
                <a:cubicBezTo>
                  <a:pt x="155237" y="320788"/>
                  <a:pt x="130861" y="357337"/>
                  <a:pt x="128390" y="385171"/>
                </a:cubicBezTo>
                <a:cubicBezTo>
                  <a:pt x="122389" y="442494"/>
                  <a:pt x="133171" y="467514"/>
                  <a:pt x="128390" y="513561"/>
                </a:cubicBezTo>
                <a:close/>
              </a:path>
              <a:path w="3525271" h="4763567" fill="darkenLess" stroke="0" extrusionOk="0">
                <a:moveTo>
                  <a:pt x="128390" y="513561"/>
                </a:moveTo>
                <a:cubicBezTo>
                  <a:pt x="196474" y="526648"/>
                  <a:pt x="246848" y="454615"/>
                  <a:pt x="256780" y="385171"/>
                </a:cubicBezTo>
                <a:cubicBezTo>
                  <a:pt x="251957" y="350792"/>
                  <a:pt x="232705" y="326764"/>
                  <a:pt x="192585" y="320976"/>
                </a:cubicBezTo>
                <a:cubicBezTo>
                  <a:pt x="157144" y="314742"/>
                  <a:pt x="129425" y="356811"/>
                  <a:pt x="128390" y="385171"/>
                </a:cubicBezTo>
                <a:cubicBezTo>
                  <a:pt x="126793" y="419136"/>
                  <a:pt x="128904" y="457321"/>
                  <a:pt x="128390" y="513561"/>
                </a:cubicBezTo>
                <a:close/>
                <a:moveTo>
                  <a:pt x="3396881" y="256781"/>
                </a:moveTo>
                <a:cubicBezTo>
                  <a:pt x="3464476" y="254590"/>
                  <a:pt x="3527831" y="211199"/>
                  <a:pt x="3525271" y="128391"/>
                </a:cubicBezTo>
                <a:cubicBezTo>
                  <a:pt x="3513626" y="61691"/>
                  <a:pt x="3470899" y="6823"/>
                  <a:pt x="3396881" y="1"/>
                </a:cubicBezTo>
                <a:cubicBezTo>
                  <a:pt x="3342873" y="3442"/>
                  <a:pt x="3269313" y="67965"/>
                  <a:pt x="3268491" y="128391"/>
                </a:cubicBezTo>
                <a:cubicBezTo>
                  <a:pt x="3268837" y="169425"/>
                  <a:pt x="3294562" y="195502"/>
                  <a:pt x="3332686" y="192586"/>
                </a:cubicBezTo>
                <a:cubicBezTo>
                  <a:pt x="3372599" y="198072"/>
                  <a:pt x="3392822" y="163758"/>
                  <a:pt x="3396881" y="128391"/>
                </a:cubicBezTo>
                <a:cubicBezTo>
                  <a:pt x="3402903" y="176883"/>
                  <a:pt x="3393227" y="230573"/>
                  <a:pt x="3396881" y="256781"/>
                </a:cubicBezTo>
                <a:close/>
              </a:path>
              <a:path w="3525271" h="4763567" fill="none" extrusionOk="0">
                <a:moveTo>
                  <a:pt x="0" y="385171"/>
                </a:moveTo>
                <a:cubicBezTo>
                  <a:pt x="-2631" y="312752"/>
                  <a:pt x="53817" y="251188"/>
                  <a:pt x="128390" y="256781"/>
                </a:cubicBezTo>
                <a:cubicBezTo>
                  <a:pt x="286989" y="272713"/>
                  <a:pt x="528951" y="254055"/>
                  <a:pt x="756410" y="256781"/>
                </a:cubicBezTo>
                <a:cubicBezTo>
                  <a:pt x="983869" y="259507"/>
                  <a:pt x="1121385" y="243705"/>
                  <a:pt x="1290227" y="256781"/>
                </a:cubicBezTo>
                <a:cubicBezTo>
                  <a:pt x="1459069" y="269857"/>
                  <a:pt x="1678105" y="276559"/>
                  <a:pt x="1981049" y="256781"/>
                </a:cubicBezTo>
                <a:cubicBezTo>
                  <a:pt x="2283993" y="237003"/>
                  <a:pt x="2378154" y="252528"/>
                  <a:pt x="2609069" y="256781"/>
                </a:cubicBezTo>
                <a:cubicBezTo>
                  <a:pt x="2839984" y="261034"/>
                  <a:pt x="2939894" y="240686"/>
                  <a:pt x="3268490" y="256781"/>
                </a:cubicBezTo>
                <a:cubicBezTo>
                  <a:pt x="3272535" y="196008"/>
                  <a:pt x="3273562" y="157894"/>
                  <a:pt x="3268490" y="128390"/>
                </a:cubicBezTo>
                <a:cubicBezTo>
                  <a:pt x="3276884" y="49916"/>
                  <a:pt x="3317967" y="-12131"/>
                  <a:pt x="3396880" y="0"/>
                </a:cubicBezTo>
                <a:cubicBezTo>
                  <a:pt x="3470017" y="6982"/>
                  <a:pt x="3517957" y="64501"/>
                  <a:pt x="3525270" y="128390"/>
                </a:cubicBezTo>
                <a:cubicBezTo>
                  <a:pt x="3580755" y="1647577"/>
                  <a:pt x="3634024" y="2746777"/>
                  <a:pt x="3525271" y="4378396"/>
                </a:cubicBezTo>
                <a:cubicBezTo>
                  <a:pt x="3510186" y="4456566"/>
                  <a:pt x="3461383" y="4497055"/>
                  <a:pt x="3396881" y="4506786"/>
                </a:cubicBezTo>
                <a:cubicBezTo>
                  <a:pt x="3262320" y="4525015"/>
                  <a:pt x="3052815" y="4491972"/>
                  <a:pt x="2800262" y="4506786"/>
                </a:cubicBezTo>
                <a:cubicBezTo>
                  <a:pt x="2547709" y="4521600"/>
                  <a:pt x="2311458" y="4488126"/>
                  <a:pt x="2172242" y="4506786"/>
                </a:cubicBezTo>
                <a:cubicBezTo>
                  <a:pt x="2033026" y="4525446"/>
                  <a:pt x="1838040" y="4520325"/>
                  <a:pt x="1544222" y="4506786"/>
                </a:cubicBezTo>
                <a:cubicBezTo>
                  <a:pt x="1250404" y="4493247"/>
                  <a:pt x="1178089" y="4505422"/>
                  <a:pt x="1010405" y="4506786"/>
                </a:cubicBezTo>
                <a:cubicBezTo>
                  <a:pt x="842721" y="4508150"/>
                  <a:pt x="549271" y="4490876"/>
                  <a:pt x="256781" y="4506786"/>
                </a:cubicBezTo>
                <a:cubicBezTo>
                  <a:pt x="252636" y="4533135"/>
                  <a:pt x="259489" y="4585649"/>
                  <a:pt x="256781" y="4635177"/>
                </a:cubicBezTo>
                <a:cubicBezTo>
                  <a:pt x="257007" y="4702739"/>
                  <a:pt x="207584" y="4756873"/>
                  <a:pt x="128391" y="4763567"/>
                </a:cubicBezTo>
                <a:cubicBezTo>
                  <a:pt x="66847" y="4776201"/>
                  <a:pt x="-8639" y="4703504"/>
                  <a:pt x="1" y="4635177"/>
                </a:cubicBezTo>
                <a:cubicBezTo>
                  <a:pt x="28328" y="3233712"/>
                  <a:pt x="-25072" y="1512388"/>
                  <a:pt x="0" y="385171"/>
                </a:cubicBezTo>
                <a:close/>
                <a:moveTo>
                  <a:pt x="3268490" y="256781"/>
                </a:moveTo>
                <a:cubicBezTo>
                  <a:pt x="3310539" y="252062"/>
                  <a:pt x="3343762" y="258797"/>
                  <a:pt x="3396881" y="256781"/>
                </a:cubicBezTo>
                <a:cubicBezTo>
                  <a:pt x="3482133" y="257634"/>
                  <a:pt x="3530263" y="190327"/>
                  <a:pt x="3525271" y="128391"/>
                </a:cubicBezTo>
                <a:moveTo>
                  <a:pt x="3396881" y="256781"/>
                </a:moveTo>
                <a:cubicBezTo>
                  <a:pt x="3392807" y="224254"/>
                  <a:pt x="3393700" y="181056"/>
                  <a:pt x="3396881" y="128390"/>
                </a:cubicBezTo>
                <a:cubicBezTo>
                  <a:pt x="3396819" y="162608"/>
                  <a:pt x="3359387" y="191345"/>
                  <a:pt x="3332686" y="192585"/>
                </a:cubicBezTo>
                <a:cubicBezTo>
                  <a:pt x="3296257" y="192006"/>
                  <a:pt x="3263249" y="168075"/>
                  <a:pt x="3268491" y="128390"/>
                </a:cubicBezTo>
                <a:moveTo>
                  <a:pt x="128390" y="513561"/>
                </a:moveTo>
                <a:cubicBezTo>
                  <a:pt x="125315" y="486635"/>
                  <a:pt x="132292" y="417794"/>
                  <a:pt x="128390" y="385171"/>
                </a:cubicBezTo>
                <a:cubicBezTo>
                  <a:pt x="126540" y="356970"/>
                  <a:pt x="160076" y="319511"/>
                  <a:pt x="192585" y="320976"/>
                </a:cubicBezTo>
                <a:cubicBezTo>
                  <a:pt x="227103" y="317073"/>
                  <a:pt x="255721" y="351952"/>
                  <a:pt x="256780" y="385171"/>
                </a:cubicBezTo>
                <a:cubicBezTo>
                  <a:pt x="263248" y="461101"/>
                  <a:pt x="196113" y="516239"/>
                  <a:pt x="128390" y="513561"/>
                </a:cubicBezTo>
                <a:cubicBezTo>
                  <a:pt x="62727" y="510949"/>
                  <a:pt x="2225" y="465330"/>
                  <a:pt x="0" y="385171"/>
                </a:cubicBezTo>
                <a:moveTo>
                  <a:pt x="256781" y="385171"/>
                </a:moveTo>
                <a:cubicBezTo>
                  <a:pt x="263424" y="524079"/>
                  <a:pt x="245184" y="743158"/>
                  <a:pt x="256781" y="989675"/>
                </a:cubicBezTo>
                <a:cubicBezTo>
                  <a:pt x="268378" y="1236192"/>
                  <a:pt x="242821" y="1468485"/>
                  <a:pt x="256781" y="1759043"/>
                </a:cubicBezTo>
                <a:cubicBezTo>
                  <a:pt x="270741" y="2049601"/>
                  <a:pt x="237318" y="2306401"/>
                  <a:pt x="256781" y="2528411"/>
                </a:cubicBezTo>
                <a:cubicBezTo>
                  <a:pt x="276244" y="2750421"/>
                  <a:pt x="265918" y="3002894"/>
                  <a:pt x="256781" y="3132914"/>
                </a:cubicBezTo>
                <a:cubicBezTo>
                  <a:pt x="247644" y="3262934"/>
                  <a:pt x="230059" y="3599685"/>
                  <a:pt x="256781" y="3737418"/>
                </a:cubicBezTo>
                <a:cubicBezTo>
                  <a:pt x="283503" y="3875151"/>
                  <a:pt x="269191" y="4277198"/>
                  <a:pt x="256781" y="4506786"/>
                </a:cubicBezTo>
              </a:path>
              <a:path w="3525271" h="4763567" fill="none" stroke="0" extrusionOk="0">
                <a:moveTo>
                  <a:pt x="0" y="385171"/>
                </a:moveTo>
                <a:cubicBezTo>
                  <a:pt x="7075" y="315981"/>
                  <a:pt x="66899" y="261948"/>
                  <a:pt x="128390" y="256781"/>
                </a:cubicBezTo>
                <a:cubicBezTo>
                  <a:pt x="371796" y="251887"/>
                  <a:pt x="486902" y="276017"/>
                  <a:pt x="693608" y="256781"/>
                </a:cubicBezTo>
                <a:cubicBezTo>
                  <a:pt x="900314" y="237545"/>
                  <a:pt x="1096521" y="234175"/>
                  <a:pt x="1290227" y="256781"/>
                </a:cubicBezTo>
                <a:cubicBezTo>
                  <a:pt x="1483933" y="279387"/>
                  <a:pt x="1614264" y="272302"/>
                  <a:pt x="1918247" y="256781"/>
                </a:cubicBezTo>
                <a:cubicBezTo>
                  <a:pt x="2222230" y="241260"/>
                  <a:pt x="2187771" y="279049"/>
                  <a:pt x="2452064" y="256781"/>
                </a:cubicBezTo>
                <a:cubicBezTo>
                  <a:pt x="2716357" y="234513"/>
                  <a:pt x="2907727" y="222557"/>
                  <a:pt x="3268490" y="256781"/>
                </a:cubicBezTo>
                <a:cubicBezTo>
                  <a:pt x="3265826" y="205407"/>
                  <a:pt x="3263674" y="177643"/>
                  <a:pt x="3268490" y="128390"/>
                </a:cubicBezTo>
                <a:cubicBezTo>
                  <a:pt x="3274202" y="69227"/>
                  <a:pt x="3335923" y="-1469"/>
                  <a:pt x="3396880" y="0"/>
                </a:cubicBezTo>
                <a:cubicBezTo>
                  <a:pt x="3462756" y="10416"/>
                  <a:pt x="3526852" y="49989"/>
                  <a:pt x="3525270" y="128390"/>
                </a:cubicBezTo>
                <a:cubicBezTo>
                  <a:pt x="3758399" y="1710337"/>
                  <a:pt x="3606326" y="3148882"/>
                  <a:pt x="3525271" y="4378396"/>
                </a:cubicBezTo>
                <a:cubicBezTo>
                  <a:pt x="3512826" y="4457109"/>
                  <a:pt x="3472288" y="4494765"/>
                  <a:pt x="3396881" y="4506786"/>
                </a:cubicBezTo>
                <a:cubicBezTo>
                  <a:pt x="3259513" y="4499764"/>
                  <a:pt x="2951503" y="4476124"/>
                  <a:pt x="2768861" y="4506786"/>
                </a:cubicBezTo>
                <a:cubicBezTo>
                  <a:pt x="2586219" y="4537448"/>
                  <a:pt x="2375367" y="4480848"/>
                  <a:pt x="2203643" y="4506786"/>
                </a:cubicBezTo>
                <a:cubicBezTo>
                  <a:pt x="2031919" y="4532724"/>
                  <a:pt x="1752202" y="4532836"/>
                  <a:pt x="1544222" y="4506786"/>
                </a:cubicBezTo>
                <a:cubicBezTo>
                  <a:pt x="1336242" y="4480736"/>
                  <a:pt x="1144461" y="4527903"/>
                  <a:pt x="979004" y="4506786"/>
                </a:cubicBezTo>
                <a:cubicBezTo>
                  <a:pt x="813547" y="4485669"/>
                  <a:pt x="403061" y="4540933"/>
                  <a:pt x="256781" y="4506786"/>
                </a:cubicBezTo>
                <a:cubicBezTo>
                  <a:pt x="254740" y="4560671"/>
                  <a:pt x="259572" y="4580565"/>
                  <a:pt x="256781" y="4635177"/>
                </a:cubicBezTo>
                <a:cubicBezTo>
                  <a:pt x="248128" y="4694661"/>
                  <a:pt x="199250" y="4769777"/>
                  <a:pt x="128391" y="4763567"/>
                </a:cubicBezTo>
                <a:cubicBezTo>
                  <a:pt x="46451" y="4756310"/>
                  <a:pt x="-7406" y="4702327"/>
                  <a:pt x="1" y="4635177"/>
                </a:cubicBezTo>
                <a:cubicBezTo>
                  <a:pt x="62236" y="3436691"/>
                  <a:pt x="283399" y="1765900"/>
                  <a:pt x="0" y="385171"/>
                </a:cubicBezTo>
                <a:close/>
                <a:moveTo>
                  <a:pt x="3268490" y="256781"/>
                </a:moveTo>
                <a:cubicBezTo>
                  <a:pt x="3332654" y="258538"/>
                  <a:pt x="3335081" y="250851"/>
                  <a:pt x="3396881" y="256781"/>
                </a:cubicBezTo>
                <a:cubicBezTo>
                  <a:pt x="3465997" y="260829"/>
                  <a:pt x="3527548" y="197865"/>
                  <a:pt x="3525271" y="128391"/>
                </a:cubicBezTo>
                <a:moveTo>
                  <a:pt x="3396881" y="256781"/>
                </a:moveTo>
                <a:cubicBezTo>
                  <a:pt x="3393297" y="196022"/>
                  <a:pt x="3396914" y="176592"/>
                  <a:pt x="3396881" y="128390"/>
                </a:cubicBezTo>
                <a:cubicBezTo>
                  <a:pt x="3401576" y="161348"/>
                  <a:pt x="3366103" y="197980"/>
                  <a:pt x="3332686" y="192585"/>
                </a:cubicBezTo>
                <a:cubicBezTo>
                  <a:pt x="3298544" y="188913"/>
                  <a:pt x="3270908" y="168026"/>
                  <a:pt x="3268491" y="128390"/>
                </a:cubicBezTo>
                <a:moveTo>
                  <a:pt x="128390" y="513561"/>
                </a:moveTo>
                <a:cubicBezTo>
                  <a:pt x="132059" y="474867"/>
                  <a:pt x="122184" y="448071"/>
                  <a:pt x="128390" y="385171"/>
                </a:cubicBezTo>
                <a:cubicBezTo>
                  <a:pt x="131568" y="355369"/>
                  <a:pt x="156919" y="319933"/>
                  <a:pt x="192585" y="320976"/>
                </a:cubicBezTo>
                <a:cubicBezTo>
                  <a:pt x="226662" y="319907"/>
                  <a:pt x="253899" y="344201"/>
                  <a:pt x="256780" y="385171"/>
                </a:cubicBezTo>
                <a:cubicBezTo>
                  <a:pt x="273585" y="458493"/>
                  <a:pt x="201776" y="525013"/>
                  <a:pt x="128390" y="513561"/>
                </a:cubicBezTo>
                <a:cubicBezTo>
                  <a:pt x="46649" y="523164"/>
                  <a:pt x="-2050" y="441883"/>
                  <a:pt x="0" y="385171"/>
                </a:cubicBezTo>
                <a:moveTo>
                  <a:pt x="256781" y="385171"/>
                </a:moveTo>
                <a:cubicBezTo>
                  <a:pt x="268990" y="608656"/>
                  <a:pt x="282677" y="832877"/>
                  <a:pt x="256781" y="1030891"/>
                </a:cubicBezTo>
                <a:cubicBezTo>
                  <a:pt x="230885" y="1228905"/>
                  <a:pt x="225383" y="1446039"/>
                  <a:pt x="256781" y="1676610"/>
                </a:cubicBezTo>
                <a:cubicBezTo>
                  <a:pt x="288179" y="1907181"/>
                  <a:pt x="270556" y="2095928"/>
                  <a:pt x="256781" y="2322330"/>
                </a:cubicBezTo>
                <a:cubicBezTo>
                  <a:pt x="243006" y="2548732"/>
                  <a:pt x="255034" y="2763853"/>
                  <a:pt x="256781" y="2926834"/>
                </a:cubicBezTo>
                <a:cubicBezTo>
                  <a:pt x="258528" y="3089815"/>
                  <a:pt x="245058" y="3438483"/>
                  <a:pt x="256781" y="3613769"/>
                </a:cubicBezTo>
                <a:cubicBezTo>
                  <a:pt x="268504" y="3789056"/>
                  <a:pt x="212255" y="4255333"/>
                  <a:pt x="256781" y="450678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Žrtve Srebrenice.</a:t>
            </a:r>
          </a:p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​​Zajednički pogreb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više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od pet stotina identificiranih bosanskih civila ubijenih u Srebrenici, 2006.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godine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299C2C3D-75EB-41FD-9C8B-B7EE5807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18" y="1272618"/>
            <a:ext cx="7481740" cy="5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440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7746725"/>
              </p:ext>
            </p:extLst>
          </p:nvPr>
        </p:nvGraphicFramePr>
        <p:xfrm>
          <a:off x="518473" y="1564849"/>
          <a:ext cx="10765412" cy="4944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2558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408709" y="3073138"/>
            <a:ext cx="3525271" cy="3519229"/>
          </a:xfrm>
          <a:custGeom>
            <a:avLst/>
            <a:gdLst>
              <a:gd name="connsiteX0" fmla="*/ 3525271 w 3525271"/>
              <a:gd name="connsiteY0" fmla="*/ 128170 h 3519229"/>
              <a:gd name="connsiteX1" fmla="*/ 3397101 w 3525271"/>
              <a:gd name="connsiteY1" fmla="*/ 256340 h 3519229"/>
              <a:gd name="connsiteX2" fmla="*/ 3397101 w 3525271"/>
              <a:gd name="connsiteY2" fmla="*/ 128170 h 3519229"/>
              <a:gd name="connsiteX3" fmla="*/ 3333016 w 3525271"/>
              <a:gd name="connsiteY3" fmla="*/ 192255 h 3519229"/>
              <a:gd name="connsiteX4" fmla="*/ 3268931 w 3525271"/>
              <a:gd name="connsiteY4" fmla="*/ 128170 h 3519229"/>
              <a:gd name="connsiteX5" fmla="*/ 3268930 w 3525271"/>
              <a:gd name="connsiteY5" fmla="*/ 256341 h 3519229"/>
              <a:gd name="connsiteX6" fmla="*/ 2577963 w 3525271"/>
              <a:gd name="connsiteY6" fmla="*/ 256341 h 3519229"/>
              <a:gd name="connsiteX7" fmla="*/ 1981218 w 3525271"/>
              <a:gd name="connsiteY7" fmla="*/ 256341 h 3519229"/>
              <a:gd name="connsiteX8" fmla="*/ 1384474 w 3525271"/>
              <a:gd name="connsiteY8" fmla="*/ 256341 h 3519229"/>
              <a:gd name="connsiteX9" fmla="*/ 693507 w 3525271"/>
              <a:gd name="connsiteY9" fmla="*/ 256341 h 3519229"/>
              <a:gd name="connsiteX10" fmla="*/ 128170 w 3525271"/>
              <a:gd name="connsiteY10" fmla="*/ 256341 h 3519229"/>
              <a:gd name="connsiteX11" fmla="*/ 0 w 3525271"/>
              <a:gd name="connsiteY11" fmla="*/ 384511 h 3519229"/>
              <a:gd name="connsiteX12" fmla="*/ 0 w 3525271"/>
              <a:gd name="connsiteY12" fmla="*/ 925690 h 3519229"/>
              <a:gd name="connsiteX13" fmla="*/ 0 w 3525271"/>
              <a:gd name="connsiteY13" fmla="*/ 1496934 h 3519229"/>
              <a:gd name="connsiteX14" fmla="*/ 0 w 3525271"/>
              <a:gd name="connsiteY14" fmla="*/ 2008047 h 3519229"/>
              <a:gd name="connsiteX15" fmla="*/ 0 w 3525271"/>
              <a:gd name="connsiteY15" fmla="*/ 2609357 h 3519229"/>
              <a:gd name="connsiteX16" fmla="*/ 0 w 3525271"/>
              <a:gd name="connsiteY16" fmla="*/ 3391059 h 3519229"/>
              <a:gd name="connsiteX17" fmla="*/ 128170 w 3525271"/>
              <a:gd name="connsiteY17" fmla="*/ 3519229 h 3519229"/>
              <a:gd name="connsiteX18" fmla="*/ 256340 w 3525271"/>
              <a:gd name="connsiteY18" fmla="*/ 3391059 h 3519229"/>
              <a:gd name="connsiteX19" fmla="*/ 256341 w 3525271"/>
              <a:gd name="connsiteY19" fmla="*/ 3262888 h 3519229"/>
              <a:gd name="connsiteX20" fmla="*/ 915901 w 3525271"/>
              <a:gd name="connsiteY20" fmla="*/ 3262888 h 3519229"/>
              <a:gd name="connsiteX21" fmla="*/ 1449830 w 3525271"/>
              <a:gd name="connsiteY21" fmla="*/ 3262888 h 3519229"/>
              <a:gd name="connsiteX22" fmla="*/ 2077982 w 3525271"/>
              <a:gd name="connsiteY22" fmla="*/ 3262888 h 3519229"/>
              <a:gd name="connsiteX23" fmla="*/ 2706134 w 3525271"/>
              <a:gd name="connsiteY23" fmla="*/ 3262888 h 3519229"/>
              <a:gd name="connsiteX24" fmla="*/ 3397101 w 3525271"/>
              <a:gd name="connsiteY24" fmla="*/ 3262888 h 3519229"/>
              <a:gd name="connsiteX25" fmla="*/ 3525271 w 3525271"/>
              <a:gd name="connsiteY25" fmla="*/ 3134718 h 3519229"/>
              <a:gd name="connsiteX26" fmla="*/ 3525271 w 3525271"/>
              <a:gd name="connsiteY26" fmla="*/ 2623605 h 3519229"/>
              <a:gd name="connsiteX27" fmla="*/ 3525271 w 3525271"/>
              <a:gd name="connsiteY27" fmla="*/ 2052361 h 3519229"/>
              <a:gd name="connsiteX28" fmla="*/ 3525271 w 3525271"/>
              <a:gd name="connsiteY28" fmla="*/ 1481117 h 3519229"/>
              <a:gd name="connsiteX29" fmla="*/ 3525271 w 3525271"/>
              <a:gd name="connsiteY29" fmla="*/ 849742 h 3519229"/>
              <a:gd name="connsiteX30" fmla="*/ 3525271 w 3525271"/>
              <a:gd name="connsiteY30" fmla="*/ 128170 h 3519229"/>
              <a:gd name="connsiteX31" fmla="*/ 128170 w 3525271"/>
              <a:gd name="connsiteY31" fmla="*/ 512681 h 3519229"/>
              <a:gd name="connsiteX32" fmla="*/ 256340 w 3525271"/>
              <a:gd name="connsiteY32" fmla="*/ 384511 h 3519229"/>
              <a:gd name="connsiteX33" fmla="*/ 192255 w 3525271"/>
              <a:gd name="connsiteY33" fmla="*/ 320426 h 3519229"/>
              <a:gd name="connsiteX34" fmla="*/ 128170 w 3525271"/>
              <a:gd name="connsiteY34" fmla="*/ 384511 h 3519229"/>
              <a:gd name="connsiteX35" fmla="*/ 128170 w 3525271"/>
              <a:gd name="connsiteY35" fmla="*/ 512681 h 3519229"/>
              <a:gd name="connsiteX0" fmla="*/ 128170 w 3525271"/>
              <a:gd name="connsiteY0" fmla="*/ 512681 h 3519229"/>
              <a:gd name="connsiteX1" fmla="*/ 256340 w 3525271"/>
              <a:gd name="connsiteY1" fmla="*/ 384511 h 3519229"/>
              <a:gd name="connsiteX2" fmla="*/ 192255 w 3525271"/>
              <a:gd name="connsiteY2" fmla="*/ 320426 h 3519229"/>
              <a:gd name="connsiteX3" fmla="*/ 128170 w 3525271"/>
              <a:gd name="connsiteY3" fmla="*/ 384511 h 3519229"/>
              <a:gd name="connsiteX4" fmla="*/ 128170 w 3525271"/>
              <a:gd name="connsiteY4" fmla="*/ 512681 h 3519229"/>
              <a:gd name="connsiteX5" fmla="*/ 3397101 w 3525271"/>
              <a:gd name="connsiteY5" fmla="*/ 256341 h 3519229"/>
              <a:gd name="connsiteX6" fmla="*/ 3525271 w 3525271"/>
              <a:gd name="connsiteY6" fmla="*/ 128171 h 3519229"/>
              <a:gd name="connsiteX7" fmla="*/ 3397101 w 3525271"/>
              <a:gd name="connsiteY7" fmla="*/ 1 h 3519229"/>
              <a:gd name="connsiteX8" fmla="*/ 3268931 w 3525271"/>
              <a:gd name="connsiteY8" fmla="*/ 128171 h 3519229"/>
              <a:gd name="connsiteX9" fmla="*/ 3333016 w 3525271"/>
              <a:gd name="connsiteY9" fmla="*/ 192256 h 3519229"/>
              <a:gd name="connsiteX10" fmla="*/ 3397101 w 3525271"/>
              <a:gd name="connsiteY10" fmla="*/ 128171 h 3519229"/>
              <a:gd name="connsiteX11" fmla="*/ 3397101 w 3525271"/>
              <a:gd name="connsiteY11" fmla="*/ 256341 h 3519229"/>
              <a:gd name="connsiteX0" fmla="*/ 0 w 3525271"/>
              <a:gd name="connsiteY0" fmla="*/ 384511 h 3519229"/>
              <a:gd name="connsiteX1" fmla="*/ 128170 w 3525271"/>
              <a:gd name="connsiteY1" fmla="*/ 256341 h 3519229"/>
              <a:gd name="connsiteX2" fmla="*/ 693507 w 3525271"/>
              <a:gd name="connsiteY2" fmla="*/ 256341 h 3519229"/>
              <a:gd name="connsiteX3" fmla="*/ 1321659 w 3525271"/>
              <a:gd name="connsiteY3" fmla="*/ 256341 h 3519229"/>
              <a:gd name="connsiteX4" fmla="*/ 2012626 w 3525271"/>
              <a:gd name="connsiteY4" fmla="*/ 256341 h 3519229"/>
              <a:gd name="connsiteX5" fmla="*/ 2577963 w 3525271"/>
              <a:gd name="connsiteY5" fmla="*/ 256341 h 3519229"/>
              <a:gd name="connsiteX6" fmla="*/ 3268930 w 3525271"/>
              <a:gd name="connsiteY6" fmla="*/ 256341 h 3519229"/>
              <a:gd name="connsiteX7" fmla="*/ 3268930 w 3525271"/>
              <a:gd name="connsiteY7" fmla="*/ 128170 h 3519229"/>
              <a:gd name="connsiteX8" fmla="*/ 3397100 w 3525271"/>
              <a:gd name="connsiteY8" fmla="*/ 0 h 3519229"/>
              <a:gd name="connsiteX9" fmla="*/ 3525270 w 3525271"/>
              <a:gd name="connsiteY9" fmla="*/ 128170 h 3519229"/>
              <a:gd name="connsiteX10" fmla="*/ 3525271 w 3525271"/>
              <a:gd name="connsiteY10" fmla="*/ 3134718 h 3519229"/>
              <a:gd name="connsiteX11" fmla="*/ 3397101 w 3525271"/>
              <a:gd name="connsiteY11" fmla="*/ 3262888 h 3519229"/>
              <a:gd name="connsiteX12" fmla="*/ 2768949 w 3525271"/>
              <a:gd name="connsiteY12" fmla="*/ 3262888 h 3519229"/>
              <a:gd name="connsiteX13" fmla="*/ 2077982 w 3525271"/>
              <a:gd name="connsiteY13" fmla="*/ 3262888 h 3519229"/>
              <a:gd name="connsiteX14" fmla="*/ 1418422 w 3525271"/>
              <a:gd name="connsiteY14" fmla="*/ 3262888 h 3519229"/>
              <a:gd name="connsiteX15" fmla="*/ 821678 w 3525271"/>
              <a:gd name="connsiteY15" fmla="*/ 3262888 h 3519229"/>
              <a:gd name="connsiteX16" fmla="*/ 256341 w 3525271"/>
              <a:gd name="connsiteY16" fmla="*/ 3262888 h 3519229"/>
              <a:gd name="connsiteX17" fmla="*/ 256341 w 3525271"/>
              <a:gd name="connsiteY17" fmla="*/ 3391059 h 3519229"/>
              <a:gd name="connsiteX18" fmla="*/ 128171 w 3525271"/>
              <a:gd name="connsiteY18" fmla="*/ 3519229 h 3519229"/>
              <a:gd name="connsiteX19" fmla="*/ 1 w 3525271"/>
              <a:gd name="connsiteY19" fmla="*/ 3391059 h 3519229"/>
              <a:gd name="connsiteX20" fmla="*/ 0 w 3525271"/>
              <a:gd name="connsiteY20" fmla="*/ 384511 h 3519229"/>
              <a:gd name="connsiteX21" fmla="*/ 3268930 w 3525271"/>
              <a:gd name="connsiteY21" fmla="*/ 256341 h 3519229"/>
              <a:gd name="connsiteX22" fmla="*/ 3397101 w 3525271"/>
              <a:gd name="connsiteY22" fmla="*/ 256341 h 3519229"/>
              <a:gd name="connsiteX23" fmla="*/ 3525271 w 3525271"/>
              <a:gd name="connsiteY23" fmla="*/ 128171 h 3519229"/>
              <a:gd name="connsiteX24" fmla="*/ 3397101 w 3525271"/>
              <a:gd name="connsiteY24" fmla="*/ 256341 h 3519229"/>
              <a:gd name="connsiteX25" fmla="*/ 3397101 w 3525271"/>
              <a:gd name="connsiteY25" fmla="*/ 128170 h 3519229"/>
              <a:gd name="connsiteX26" fmla="*/ 3333016 w 3525271"/>
              <a:gd name="connsiteY26" fmla="*/ 192255 h 3519229"/>
              <a:gd name="connsiteX27" fmla="*/ 3268931 w 3525271"/>
              <a:gd name="connsiteY27" fmla="*/ 128170 h 3519229"/>
              <a:gd name="connsiteX28" fmla="*/ 128170 w 3525271"/>
              <a:gd name="connsiteY28" fmla="*/ 512681 h 3519229"/>
              <a:gd name="connsiteX29" fmla="*/ 128170 w 3525271"/>
              <a:gd name="connsiteY29" fmla="*/ 384511 h 3519229"/>
              <a:gd name="connsiteX30" fmla="*/ 192255 w 3525271"/>
              <a:gd name="connsiteY30" fmla="*/ 320426 h 3519229"/>
              <a:gd name="connsiteX31" fmla="*/ 256340 w 3525271"/>
              <a:gd name="connsiteY31" fmla="*/ 384511 h 3519229"/>
              <a:gd name="connsiteX32" fmla="*/ 128170 w 3525271"/>
              <a:gd name="connsiteY32" fmla="*/ 512681 h 3519229"/>
              <a:gd name="connsiteX33" fmla="*/ 0 w 3525271"/>
              <a:gd name="connsiteY33" fmla="*/ 384511 h 3519229"/>
              <a:gd name="connsiteX34" fmla="*/ 256341 w 3525271"/>
              <a:gd name="connsiteY34" fmla="*/ 384511 h 3519229"/>
              <a:gd name="connsiteX35" fmla="*/ 256341 w 3525271"/>
              <a:gd name="connsiteY35" fmla="*/ 1017754 h 3519229"/>
              <a:gd name="connsiteX36" fmla="*/ 256341 w 3525271"/>
              <a:gd name="connsiteY36" fmla="*/ 1593429 h 3519229"/>
              <a:gd name="connsiteX37" fmla="*/ 256341 w 3525271"/>
              <a:gd name="connsiteY37" fmla="*/ 2226672 h 3519229"/>
              <a:gd name="connsiteX38" fmla="*/ 256341 w 3525271"/>
              <a:gd name="connsiteY38" fmla="*/ 3262888 h 35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525271" h="3519229" stroke="0" extrusionOk="0">
                <a:moveTo>
                  <a:pt x="3525271" y="128170"/>
                </a:moveTo>
                <a:cubicBezTo>
                  <a:pt x="3513208" y="191233"/>
                  <a:pt x="3469111" y="238995"/>
                  <a:pt x="3397101" y="256340"/>
                </a:cubicBezTo>
                <a:cubicBezTo>
                  <a:pt x="3393469" y="199657"/>
                  <a:pt x="3400323" y="159315"/>
                  <a:pt x="3397101" y="128170"/>
                </a:cubicBezTo>
                <a:cubicBezTo>
                  <a:pt x="3393204" y="158775"/>
                  <a:pt x="3370520" y="192827"/>
                  <a:pt x="3333016" y="192255"/>
                </a:cubicBezTo>
                <a:cubicBezTo>
                  <a:pt x="3295301" y="188601"/>
                  <a:pt x="3265159" y="158827"/>
                  <a:pt x="3268931" y="128170"/>
                </a:cubicBezTo>
                <a:cubicBezTo>
                  <a:pt x="3268566" y="169383"/>
                  <a:pt x="3276676" y="217756"/>
                  <a:pt x="3268930" y="256341"/>
                </a:cubicBezTo>
                <a:cubicBezTo>
                  <a:pt x="3124644" y="280945"/>
                  <a:pt x="2884810" y="248899"/>
                  <a:pt x="2577963" y="256341"/>
                </a:cubicBezTo>
                <a:cubicBezTo>
                  <a:pt x="2271116" y="263783"/>
                  <a:pt x="2164977" y="236752"/>
                  <a:pt x="1981218" y="256341"/>
                </a:cubicBezTo>
                <a:cubicBezTo>
                  <a:pt x="1797460" y="275930"/>
                  <a:pt x="1570036" y="229283"/>
                  <a:pt x="1384474" y="256341"/>
                </a:cubicBezTo>
                <a:cubicBezTo>
                  <a:pt x="1198912" y="283399"/>
                  <a:pt x="905733" y="237820"/>
                  <a:pt x="693507" y="256341"/>
                </a:cubicBezTo>
                <a:cubicBezTo>
                  <a:pt x="481281" y="274862"/>
                  <a:pt x="369457" y="234856"/>
                  <a:pt x="128170" y="256341"/>
                </a:cubicBezTo>
                <a:cubicBezTo>
                  <a:pt x="67013" y="243336"/>
                  <a:pt x="-4766" y="317510"/>
                  <a:pt x="0" y="384511"/>
                </a:cubicBezTo>
                <a:cubicBezTo>
                  <a:pt x="-11658" y="630286"/>
                  <a:pt x="-19224" y="686543"/>
                  <a:pt x="0" y="925690"/>
                </a:cubicBezTo>
                <a:cubicBezTo>
                  <a:pt x="19224" y="1164837"/>
                  <a:pt x="-10549" y="1230793"/>
                  <a:pt x="0" y="1496934"/>
                </a:cubicBezTo>
                <a:cubicBezTo>
                  <a:pt x="10549" y="1763075"/>
                  <a:pt x="-12681" y="1850584"/>
                  <a:pt x="0" y="2008047"/>
                </a:cubicBezTo>
                <a:cubicBezTo>
                  <a:pt x="12681" y="2165510"/>
                  <a:pt x="26588" y="2336571"/>
                  <a:pt x="0" y="2609357"/>
                </a:cubicBezTo>
                <a:cubicBezTo>
                  <a:pt x="-26588" y="2882143"/>
                  <a:pt x="35102" y="3107665"/>
                  <a:pt x="0" y="3391059"/>
                </a:cubicBezTo>
                <a:cubicBezTo>
                  <a:pt x="10511" y="3456574"/>
                  <a:pt x="68130" y="3517518"/>
                  <a:pt x="128170" y="3519229"/>
                </a:cubicBezTo>
                <a:cubicBezTo>
                  <a:pt x="194302" y="3517119"/>
                  <a:pt x="247553" y="3454345"/>
                  <a:pt x="256340" y="3391059"/>
                </a:cubicBezTo>
                <a:cubicBezTo>
                  <a:pt x="263853" y="3352038"/>
                  <a:pt x="257830" y="3304158"/>
                  <a:pt x="256341" y="3262888"/>
                </a:cubicBezTo>
                <a:cubicBezTo>
                  <a:pt x="425541" y="3250485"/>
                  <a:pt x="737174" y="3254602"/>
                  <a:pt x="915901" y="3262888"/>
                </a:cubicBezTo>
                <a:cubicBezTo>
                  <a:pt x="1094628" y="3271174"/>
                  <a:pt x="1321080" y="3259156"/>
                  <a:pt x="1449830" y="3262888"/>
                </a:cubicBezTo>
                <a:cubicBezTo>
                  <a:pt x="1578580" y="3266620"/>
                  <a:pt x="1863686" y="3232170"/>
                  <a:pt x="2077982" y="3262888"/>
                </a:cubicBezTo>
                <a:cubicBezTo>
                  <a:pt x="2292278" y="3293606"/>
                  <a:pt x="2489172" y="3246292"/>
                  <a:pt x="2706134" y="3262888"/>
                </a:cubicBezTo>
                <a:cubicBezTo>
                  <a:pt x="2923096" y="3279484"/>
                  <a:pt x="3174007" y="3255041"/>
                  <a:pt x="3397101" y="3262888"/>
                </a:cubicBezTo>
                <a:cubicBezTo>
                  <a:pt x="3475393" y="3246937"/>
                  <a:pt x="3516404" y="3190746"/>
                  <a:pt x="3525271" y="3134718"/>
                </a:cubicBezTo>
                <a:cubicBezTo>
                  <a:pt x="3502100" y="2936716"/>
                  <a:pt x="3547012" y="2815566"/>
                  <a:pt x="3525271" y="2623605"/>
                </a:cubicBezTo>
                <a:cubicBezTo>
                  <a:pt x="3503530" y="2431644"/>
                  <a:pt x="3542794" y="2326679"/>
                  <a:pt x="3525271" y="2052361"/>
                </a:cubicBezTo>
                <a:cubicBezTo>
                  <a:pt x="3507748" y="1778043"/>
                  <a:pt x="3547425" y="1665850"/>
                  <a:pt x="3525271" y="1481117"/>
                </a:cubicBezTo>
                <a:cubicBezTo>
                  <a:pt x="3503117" y="1296384"/>
                  <a:pt x="3530962" y="1024907"/>
                  <a:pt x="3525271" y="849742"/>
                </a:cubicBezTo>
                <a:cubicBezTo>
                  <a:pt x="3519580" y="674577"/>
                  <a:pt x="3497679" y="345385"/>
                  <a:pt x="3525271" y="128170"/>
                </a:cubicBezTo>
                <a:close/>
                <a:moveTo>
                  <a:pt x="128170" y="512681"/>
                </a:moveTo>
                <a:cubicBezTo>
                  <a:pt x="208914" y="526730"/>
                  <a:pt x="257569" y="458428"/>
                  <a:pt x="256340" y="384511"/>
                </a:cubicBezTo>
                <a:cubicBezTo>
                  <a:pt x="252817" y="342213"/>
                  <a:pt x="221064" y="326005"/>
                  <a:pt x="192255" y="320426"/>
                </a:cubicBezTo>
                <a:cubicBezTo>
                  <a:pt x="157611" y="316063"/>
                  <a:pt x="120741" y="344612"/>
                  <a:pt x="128170" y="384511"/>
                </a:cubicBezTo>
                <a:cubicBezTo>
                  <a:pt x="131895" y="424977"/>
                  <a:pt x="127302" y="449878"/>
                  <a:pt x="128170" y="512681"/>
                </a:cubicBezTo>
                <a:close/>
              </a:path>
              <a:path w="3525271" h="3519229" fill="darkenLess" stroke="0" extrusionOk="0">
                <a:moveTo>
                  <a:pt x="128170" y="512681"/>
                </a:moveTo>
                <a:cubicBezTo>
                  <a:pt x="212820" y="521250"/>
                  <a:pt x="255901" y="453132"/>
                  <a:pt x="256340" y="384511"/>
                </a:cubicBezTo>
                <a:cubicBezTo>
                  <a:pt x="250006" y="352730"/>
                  <a:pt x="229329" y="322785"/>
                  <a:pt x="192255" y="320426"/>
                </a:cubicBezTo>
                <a:cubicBezTo>
                  <a:pt x="151084" y="325365"/>
                  <a:pt x="126171" y="351057"/>
                  <a:pt x="128170" y="384511"/>
                </a:cubicBezTo>
                <a:cubicBezTo>
                  <a:pt x="124629" y="430279"/>
                  <a:pt x="130836" y="485285"/>
                  <a:pt x="128170" y="512681"/>
                </a:cubicBezTo>
                <a:close/>
                <a:moveTo>
                  <a:pt x="3397101" y="256341"/>
                </a:moveTo>
                <a:cubicBezTo>
                  <a:pt x="3467162" y="258223"/>
                  <a:pt x="3525919" y="194616"/>
                  <a:pt x="3525271" y="128171"/>
                </a:cubicBezTo>
                <a:cubicBezTo>
                  <a:pt x="3520361" y="58931"/>
                  <a:pt x="3455703" y="-8816"/>
                  <a:pt x="3397101" y="1"/>
                </a:cubicBezTo>
                <a:cubicBezTo>
                  <a:pt x="3329580" y="6575"/>
                  <a:pt x="3268646" y="60457"/>
                  <a:pt x="3268931" y="128171"/>
                </a:cubicBezTo>
                <a:cubicBezTo>
                  <a:pt x="3262964" y="159618"/>
                  <a:pt x="3298461" y="196150"/>
                  <a:pt x="3333016" y="192256"/>
                </a:cubicBezTo>
                <a:cubicBezTo>
                  <a:pt x="3364465" y="193681"/>
                  <a:pt x="3399048" y="167835"/>
                  <a:pt x="3397101" y="128171"/>
                </a:cubicBezTo>
                <a:cubicBezTo>
                  <a:pt x="3402149" y="157880"/>
                  <a:pt x="3395959" y="192591"/>
                  <a:pt x="3397101" y="256341"/>
                </a:cubicBezTo>
                <a:close/>
              </a:path>
              <a:path w="3525271" h="3519229" fill="none" extrusionOk="0">
                <a:moveTo>
                  <a:pt x="0" y="384511"/>
                </a:moveTo>
                <a:cubicBezTo>
                  <a:pt x="-7383" y="298624"/>
                  <a:pt x="41947" y="260435"/>
                  <a:pt x="128170" y="256341"/>
                </a:cubicBezTo>
                <a:cubicBezTo>
                  <a:pt x="297693" y="251113"/>
                  <a:pt x="422999" y="239312"/>
                  <a:pt x="693507" y="256341"/>
                </a:cubicBezTo>
                <a:cubicBezTo>
                  <a:pt x="964015" y="273370"/>
                  <a:pt x="1083599" y="265674"/>
                  <a:pt x="1321659" y="256341"/>
                </a:cubicBezTo>
                <a:cubicBezTo>
                  <a:pt x="1559719" y="247008"/>
                  <a:pt x="1825884" y="227460"/>
                  <a:pt x="2012626" y="256341"/>
                </a:cubicBezTo>
                <a:cubicBezTo>
                  <a:pt x="2199368" y="285222"/>
                  <a:pt x="2451998" y="251174"/>
                  <a:pt x="2577963" y="256341"/>
                </a:cubicBezTo>
                <a:cubicBezTo>
                  <a:pt x="2703928" y="261508"/>
                  <a:pt x="3095286" y="269762"/>
                  <a:pt x="3268930" y="256341"/>
                </a:cubicBezTo>
                <a:cubicBezTo>
                  <a:pt x="3267579" y="210290"/>
                  <a:pt x="3271197" y="181375"/>
                  <a:pt x="3268930" y="128170"/>
                </a:cubicBezTo>
                <a:cubicBezTo>
                  <a:pt x="3277849" y="51202"/>
                  <a:pt x="3323284" y="6809"/>
                  <a:pt x="3397100" y="0"/>
                </a:cubicBezTo>
                <a:cubicBezTo>
                  <a:pt x="3469993" y="13149"/>
                  <a:pt x="3534684" y="57220"/>
                  <a:pt x="3525270" y="128170"/>
                </a:cubicBezTo>
                <a:cubicBezTo>
                  <a:pt x="3486720" y="1199924"/>
                  <a:pt x="3470777" y="2134658"/>
                  <a:pt x="3525271" y="3134718"/>
                </a:cubicBezTo>
                <a:cubicBezTo>
                  <a:pt x="3530623" y="3211807"/>
                  <a:pt x="3465217" y="3264000"/>
                  <a:pt x="3397101" y="3262888"/>
                </a:cubicBezTo>
                <a:cubicBezTo>
                  <a:pt x="3103089" y="3267018"/>
                  <a:pt x="2945521" y="3266395"/>
                  <a:pt x="2768949" y="3262888"/>
                </a:cubicBezTo>
                <a:cubicBezTo>
                  <a:pt x="2592377" y="3259381"/>
                  <a:pt x="2239023" y="3260435"/>
                  <a:pt x="2077982" y="3262888"/>
                </a:cubicBezTo>
                <a:cubicBezTo>
                  <a:pt x="1916941" y="3265341"/>
                  <a:pt x="1710225" y="3258496"/>
                  <a:pt x="1418422" y="3262888"/>
                </a:cubicBezTo>
                <a:cubicBezTo>
                  <a:pt x="1126619" y="3267280"/>
                  <a:pt x="1024982" y="3270220"/>
                  <a:pt x="821678" y="3262888"/>
                </a:cubicBezTo>
                <a:cubicBezTo>
                  <a:pt x="618374" y="3255556"/>
                  <a:pt x="520633" y="3251650"/>
                  <a:pt x="256341" y="3262888"/>
                </a:cubicBezTo>
                <a:cubicBezTo>
                  <a:pt x="256439" y="3294521"/>
                  <a:pt x="251805" y="3339589"/>
                  <a:pt x="256341" y="3391059"/>
                </a:cubicBezTo>
                <a:cubicBezTo>
                  <a:pt x="256351" y="3454305"/>
                  <a:pt x="194019" y="3511079"/>
                  <a:pt x="128171" y="3519229"/>
                </a:cubicBezTo>
                <a:cubicBezTo>
                  <a:pt x="66047" y="3522071"/>
                  <a:pt x="14896" y="3456251"/>
                  <a:pt x="1" y="3391059"/>
                </a:cubicBezTo>
                <a:cubicBezTo>
                  <a:pt x="79273" y="2266861"/>
                  <a:pt x="-74562" y="1481605"/>
                  <a:pt x="0" y="384511"/>
                </a:cubicBezTo>
                <a:close/>
                <a:moveTo>
                  <a:pt x="3268930" y="256341"/>
                </a:moveTo>
                <a:cubicBezTo>
                  <a:pt x="3319638" y="257049"/>
                  <a:pt x="3337462" y="252627"/>
                  <a:pt x="3397101" y="256341"/>
                </a:cubicBezTo>
                <a:cubicBezTo>
                  <a:pt x="3478908" y="247436"/>
                  <a:pt x="3528396" y="203174"/>
                  <a:pt x="3525271" y="128171"/>
                </a:cubicBezTo>
                <a:moveTo>
                  <a:pt x="3397101" y="256341"/>
                </a:moveTo>
                <a:cubicBezTo>
                  <a:pt x="3401650" y="219523"/>
                  <a:pt x="3394804" y="182004"/>
                  <a:pt x="3397101" y="128170"/>
                </a:cubicBezTo>
                <a:cubicBezTo>
                  <a:pt x="3401646" y="164282"/>
                  <a:pt x="3364016" y="193664"/>
                  <a:pt x="3333016" y="192255"/>
                </a:cubicBezTo>
                <a:cubicBezTo>
                  <a:pt x="3290940" y="192369"/>
                  <a:pt x="3270541" y="163659"/>
                  <a:pt x="3268931" y="128170"/>
                </a:cubicBezTo>
                <a:moveTo>
                  <a:pt x="128170" y="512681"/>
                </a:moveTo>
                <a:cubicBezTo>
                  <a:pt x="130878" y="483068"/>
                  <a:pt x="128810" y="425617"/>
                  <a:pt x="128170" y="384511"/>
                </a:cubicBezTo>
                <a:cubicBezTo>
                  <a:pt x="126459" y="354299"/>
                  <a:pt x="156640" y="315977"/>
                  <a:pt x="192255" y="320426"/>
                </a:cubicBezTo>
                <a:cubicBezTo>
                  <a:pt x="220038" y="319348"/>
                  <a:pt x="252687" y="346948"/>
                  <a:pt x="256340" y="384511"/>
                </a:cubicBezTo>
                <a:cubicBezTo>
                  <a:pt x="248919" y="461288"/>
                  <a:pt x="191696" y="504387"/>
                  <a:pt x="128170" y="512681"/>
                </a:cubicBezTo>
                <a:cubicBezTo>
                  <a:pt x="62484" y="525867"/>
                  <a:pt x="11354" y="455049"/>
                  <a:pt x="0" y="384511"/>
                </a:cubicBezTo>
                <a:moveTo>
                  <a:pt x="256341" y="384511"/>
                </a:moveTo>
                <a:cubicBezTo>
                  <a:pt x="228156" y="527702"/>
                  <a:pt x="284661" y="780658"/>
                  <a:pt x="256341" y="1017754"/>
                </a:cubicBezTo>
                <a:cubicBezTo>
                  <a:pt x="228021" y="1254850"/>
                  <a:pt x="249434" y="1397833"/>
                  <a:pt x="256341" y="1593429"/>
                </a:cubicBezTo>
                <a:cubicBezTo>
                  <a:pt x="263248" y="1789025"/>
                  <a:pt x="265787" y="2046641"/>
                  <a:pt x="256341" y="2226672"/>
                </a:cubicBezTo>
                <a:cubicBezTo>
                  <a:pt x="246895" y="2406703"/>
                  <a:pt x="300934" y="2776215"/>
                  <a:pt x="256341" y="3262888"/>
                </a:cubicBezTo>
              </a:path>
              <a:path w="3525271" h="3519229" fill="none" stroke="0" extrusionOk="0">
                <a:moveTo>
                  <a:pt x="0" y="384511"/>
                </a:moveTo>
                <a:cubicBezTo>
                  <a:pt x="859" y="298130"/>
                  <a:pt x="49626" y="244816"/>
                  <a:pt x="128170" y="256341"/>
                </a:cubicBezTo>
                <a:cubicBezTo>
                  <a:pt x="262576" y="252301"/>
                  <a:pt x="486568" y="274651"/>
                  <a:pt x="724914" y="256341"/>
                </a:cubicBezTo>
                <a:cubicBezTo>
                  <a:pt x="963260" y="238031"/>
                  <a:pt x="1066803" y="253145"/>
                  <a:pt x="1384474" y="256341"/>
                </a:cubicBezTo>
                <a:cubicBezTo>
                  <a:pt x="1702145" y="259537"/>
                  <a:pt x="1799526" y="281353"/>
                  <a:pt x="1918403" y="256341"/>
                </a:cubicBezTo>
                <a:cubicBezTo>
                  <a:pt x="2037280" y="231329"/>
                  <a:pt x="2240903" y="238806"/>
                  <a:pt x="2452332" y="256341"/>
                </a:cubicBezTo>
                <a:cubicBezTo>
                  <a:pt x="2663761" y="273876"/>
                  <a:pt x="2902602" y="275012"/>
                  <a:pt x="3268930" y="256341"/>
                </a:cubicBezTo>
                <a:cubicBezTo>
                  <a:pt x="3270116" y="192759"/>
                  <a:pt x="3271162" y="157501"/>
                  <a:pt x="3268930" y="128170"/>
                </a:cubicBezTo>
                <a:cubicBezTo>
                  <a:pt x="3272162" y="67993"/>
                  <a:pt x="3331714" y="-4243"/>
                  <a:pt x="3397100" y="0"/>
                </a:cubicBezTo>
                <a:cubicBezTo>
                  <a:pt x="3484603" y="-1530"/>
                  <a:pt x="3526637" y="44176"/>
                  <a:pt x="3525270" y="128170"/>
                </a:cubicBezTo>
                <a:cubicBezTo>
                  <a:pt x="3529057" y="891701"/>
                  <a:pt x="3452552" y="2206810"/>
                  <a:pt x="3525271" y="3134718"/>
                </a:cubicBezTo>
                <a:cubicBezTo>
                  <a:pt x="3531008" y="3217300"/>
                  <a:pt x="3479940" y="3261109"/>
                  <a:pt x="3397101" y="3262888"/>
                </a:cubicBezTo>
                <a:cubicBezTo>
                  <a:pt x="3219449" y="3243708"/>
                  <a:pt x="2990762" y="3235184"/>
                  <a:pt x="2831764" y="3262888"/>
                </a:cubicBezTo>
                <a:cubicBezTo>
                  <a:pt x="2672766" y="3290592"/>
                  <a:pt x="2413348" y="3267695"/>
                  <a:pt x="2297835" y="3262888"/>
                </a:cubicBezTo>
                <a:cubicBezTo>
                  <a:pt x="2182322" y="3258081"/>
                  <a:pt x="1914851" y="3275815"/>
                  <a:pt x="1701091" y="3262888"/>
                </a:cubicBezTo>
                <a:cubicBezTo>
                  <a:pt x="1487331" y="3249961"/>
                  <a:pt x="1226193" y="3279735"/>
                  <a:pt x="1010123" y="3262888"/>
                </a:cubicBezTo>
                <a:cubicBezTo>
                  <a:pt x="794053" y="3246041"/>
                  <a:pt x="606617" y="3268300"/>
                  <a:pt x="256341" y="3262888"/>
                </a:cubicBezTo>
                <a:cubicBezTo>
                  <a:pt x="261674" y="3317584"/>
                  <a:pt x="256863" y="3361372"/>
                  <a:pt x="256341" y="3391059"/>
                </a:cubicBezTo>
                <a:cubicBezTo>
                  <a:pt x="261622" y="3460233"/>
                  <a:pt x="195532" y="3505500"/>
                  <a:pt x="128171" y="3519229"/>
                </a:cubicBezTo>
                <a:cubicBezTo>
                  <a:pt x="71425" y="3520387"/>
                  <a:pt x="1067" y="3477421"/>
                  <a:pt x="1" y="3391059"/>
                </a:cubicBezTo>
                <a:cubicBezTo>
                  <a:pt x="-124355" y="2378317"/>
                  <a:pt x="231805" y="1357517"/>
                  <a:pt x="0" y="384511"/>
                </a:cubicBezTo>
                <a:close/>
                <a:moveTo>
                  <a:pt x="3268930" y="256341"/>
                </a:moveTo>
                <a:cubicBezTo>
                  <a:pt x="3301396" y="253728"/>
                  <a:pt x="3353552" y="251389"/>
                  <a:pt x="3397101" y="256341"/>
                </a:cubicBezTo>
                <a:cubicBezTo>
                  <a:pt x="3454225" y="246934"/>
                  <a:pt x="3533315" y="200689"/>
                  <a:pt x="3525271" y="128171"/>
                </a:cubicBezTo>
                <a:moveTo>
                  <a:pt x="3397101" y="256341"/>
                </a:moveTo>
                <a:cubicBezTo>
                  <a:pt x="3393000" y="193893"/>
                  <a:pt x="3402197" y="160250"/>
                  <a:pt x="3397101" y="128170"/>
                </a:cubicBezTo>
                <a:cubicBezTo>
                  <a:pt x="3397708" y="171204"/>
                  <a:pt x="3366174" y="187272"/>
                  <a:pt x="3333016" y="192255"/>
                </a:cubicBezTo>
                <a:cubicBezTo>
                  <a:pt x="3300181" y="184715"/>
                  <a:pt x="3273504" y="167158"/>
                  <a:pt x="3268931" y="128170"/>
                </a:cubicBezTo>
                <a:moveTo>
                  <a:pt x="128170" y="512681"/>
                </a:moveTo>
                <a:cubicBezTo>
                  <a:pt x="133151" y="456101"/>
                  <a:pt x="132906" y="420487"/>
                  <a:pt x="128170" y="384511"/>
                </a:cubicBezTo>
                <a:cubicBezTo>
                  <a:pt x="125888" y="351619"/>
                  <a:pt x="158656" y="323853"/>
                  <a:pt x="192255" y="320426"/>
                </a:cubicBezTo>
                <a:cubicBezTo>
                  <a:pt x="225309" y="318176"/>
                  <a:pt x="258639" y="349813"/>
                  <a:pt x="256340" y="384511"/>
                </a:cubicBezTo>
                <a:cubicBezTo>
                  <a:pt x="258670" y="443410"/>
                  <a:pt x="199445" y="506797"/>
                  <a:pt x="128170" y="512681"/>
                </a:cubicBezTo>
                <a:cubicBezTo>
                  <a:pt x="65784" y="527619"/>
                  <a:pt x="-3225" y="439453"/>
                  <a:pt x="0" y="384511"/>
                </a:cubicBezTo>
                <a:moveTo>
                  <a:pt x="256341" y="384511"/>
                </a:moveTo>
                <a:cubicBezTo>
                  <a:pt x="233798" y="533048"/>
                  <a:pt x="253434" y="766942"/>
                  <a:pt x="256341" y="902619"/>
                </a:cubicBezTo>
                <a:cubicBezTo>
                  <a:pt x="259248" y="1038296"/>
                  <a:pt x="226170" y="1310239"/>
                  <a:pt x="256341" y="1507078"/>
                </a:cubicBezTo>
                <a:cubicBezTo>
                  <a:pt x="286512" y="1703917"/>
                  <a:pt x="260410" y="1960439"/>
                  <a:pt x="256341" y="2140321"/>
                </a:cubicBezTo>
                <a:cubicBezTo>
                  <a:pt x="252272" y="2320203"/>
                  <a:pt x="248860" y="2471419"/>
                  <a:pt x="256341" y="2744780"/>
                </a:cubicBezTo>
                <a:cubicBezTo>
                  <a:pt x="263822" y="3018141"/>
                  <a:pt x="230804" y="3095642"/>
                  <a:pt x="256341" y="326288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Potpisivanje Daytonskog sporazuma 1995.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1225AB16-CC77-4F17-BEDB-E853C682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56" y="1395167"/>
            <a:ext cx="7654565" cy="51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712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jeća, odijelo&#10;&#10;Opis je automatski generiran">
            <a:extLst>
              <a:ext uri="{FF2B5EF4-FFF2-40B4-BE49-F238E27FC236}">
                <a16:creationId xmlns:a16="http://schemas.microsoft.com/office/drawing/2014/main" xmlns="" id="{EC09E88A-7767-497F-89C9-342C1B98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110" y="3429000"/>
            <a:ext cx="2335890" cy="3304531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5847761" y="1413891"/>
            <a:ext cx="4587713" cy="3365369"/>
          </a:xfrm>
          <a:custGeom>
            <a:avLst/>
            <a:gdLst>
              <a:gd name="connsiteX0" fmla="*/ 4744108 w 4587713"/>
              <a:gd name="connsiteY0" fmla="*/ 2781343 h 3365369"/>
              <a:gd name="connsiteX1" fmla="*/ 4357890 w 4587713"/>
              <a:gd name="connsiteY1" fmla="*/ 2800081 h 3365369"/>
              <a:gd name="connsiteX2" fmla="*/ 3986818 w 4587713"/>
              <a:gd name="connsiteY2" fmla="*/ 2818085 h 3365369"/>
              <a:gd name="connsiteX3" fmla="*/ 1423483 w 4587713"/>
              <a:gd name="connsiteY3" fmla="*/ 3239534 h 3365369"/>
              <a:gd name="connsiteX4" fmla="*/ 347090 w 4587713"/>
              <a:gd name="connsiteY4" fmla="*/ 792720 h 3365369"/>
              <a:gd name="connsiteX5" fmla="*/ 2883392 w 4587713"/>
              <a:gd name="connsiteY5" fmla="*/ 56521 h 3365369"/>
              <a:gd name="connsiteX6" fmla="*/ 4443357 w 4587713"/>
              <a:gd name="connsiteY6" fmla="*/ 2270189 h 3365369"/>
              <a:gd name="connsiteX7" fmla="*/ 4744108 w 4587713"/>
              <a:gd name="connsiteY7" fmla="*/ 2781343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4744108" y="2781343"/>
                </a:moveTo>
                <a:cubicBezTo>
                  <a:pt x="4632665" y="2783033"/>
                  <a:pt x="4511259" y="2783726"/>
                  <a:pt x="4357890" y="2800081"/>
                </a:cubicBezTo>
                <a:cubicBezTo>
                  <a:pt x="4204521" y="2816436"/>
                  <a:pt x="4158635" y="2821557"/>
                  <a:pt x="3986818" y="2818085"/>
                </a:cubicBezTo>
                <a:cubicBezTo>
                  <a:pt x="3516048" y="3312459"/>
                  <a:pt x="2207636" y="3415882"/>
                  <a:pt x="1423483" y="3239534"/>
                </a:cubicBezTo>
                <a:cubicBezTo>
                  <a:pt x="91104" y="2966127"/>
                  <a:pt x="-592718" y="1688165"/>
                  <a:pt x="347090" y="792720"/>
                </a:cubicBezTo>
                <a:cubicBezTo>
                  <a:pt x="999326" y="-49822"/>
                  <a:pt x="1947791" y="99578"/>
                  <a:pt x="2883392" y="56521"/>
                </a:cubicBezTo>
                <a:cubicBezTo>
                  <a:pt x="4109147" y="338453"/>
                  <a:pt x="4719259" y="1273522"/>
                  <a:pt x="4443357" y="2270189"/>
                </a:cubicBezTo>
                <a:cubicBezTo>
                  <a:pt x="4493178" y="2391136"/>
                  <a:pt x="4649868" y="2575270"/>
                  <a:pt x="4744108" y="2781343"/>
                </a:cubicBezTo>
                <a:close/>
              </a:path>
              <a:path w="4587713" h="3365369" stroke="0" extrusionOk="0">
                <a:moveTo>
                  <a:pt x="4744108" y="2781343"/>
                </a:moveTo>
                <a:cubicBezTo>
                  <a:pt x="4630401" y="2792094"/>
                  <a:pt x="4557163" y="2799071"/>
                  <a:pt x="4388182" y="2798612"/>
                </a:cubicBezTo>
                <a:cubicBezTo>
                  <a:pt x="4219201" y="2798153"/>
                  <a:pt x="4069229" y="2819306"/>
                  <a:pt x="3986818" y="2818085"/>
                </a:cubicBezTo>
                <a:cubicBezTo>
                  <a:pt x="3294979" y="3115073"/>
                  <a:pt x="2281817" y="3563110"/>
                  <a:pt x="1423483" y="3239534"/>
                </a:cubicBezTo>
                <a:cubicBezTo>
                  <a:pt x="-89536" y="2634208"/>
                  <a:pt x="-509762" y="1723110"/>
                  <a:pt x="347090" y="792720"/>
                </a:cubicBezTo>
                <a:cubicBezTo>
                  <a:pt x="817743" y="172373"/>
                  <a:pt x="1868034" y="-165740"/>
                  <a:pt x="2883392" y="56521"/>
                </a:cubicBezTo>
                <a:cubicBezTo>
                  <a:pt x="4231907" y="358749"/>
                  <a:pt x="4772496" y="1291924"/>
                  <a:pt x="4443357" y="2270189"/>
                </a:cubicBezTo>
                <a:cubicBezTo>
                  <a:pt x="4533440" y="2370442"/>
                  <a:pt x="4590971" y="2549647"/>
                  <a:pt x="4744108" y="2781343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409"/>
                      <a:gd name="adj2" fmla="val 3264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Kada je nastala organizacija Ujedinjenih naroda? S kojim ciljem? </a:t>
            </a:r>
            <a:endParaRPr lang="hr-HR" sz="6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8AD3093-EBDE-443D-927C-00427233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293" y="1413891"/>
            <a:ext cx="4727063" cy="48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19BE21A8-ED91-42A1-8AA3-02C88D265615}"/>
              </a:ext>
            </a:extLst>
          </p:cNvPr>
          <p:cNvSpPr/>
          <p:nvPr/>
        </p:nvSpPr>
        <p:spPr>
          <a:xfrm>
            <a:off x="5847761" y="1413891"/>
            <a:ext cx="4587713" cy="3365369"/>
          </a:xfrm>
          <a:custGeom>
            <a:avLst/>
            <a:gdLst>
              <a:gd name="connsiteX0" fmla="*/ 4744108 w 4587713"/>
              <a:gd name="connsiteY0" fmla="*/ 2781343 h 3365369"/>
              <a:gd name="connsiteX1" fmla="*/ 4357890 w 4587713"/>
              <a:gd name="connsiteY1" fmla="*/ 2800081 h 3365369"/>
              <a:gd name="connsiteX2" fmla="*/ 3986818 w 4587713"/>
              <a:gd name="connsiteY2" fmla="*/ 2818085 h 3365369"/>
              <a:gd name="connsiteX3" fmla="*/ 1423483 w 4587713"/>
              <a:gd name="connsiteY3" fmla="*/ 3239534 h 3365369"/>
              <a:gd name="connsiteX4" fmla="*/ 347090 w 4587713"/>
              <a:gd name="connsiteY4" fmla="*/ 792720 h 3365369"/>
              <a:gd name="connsiteX5" fmla="*/ 2883392 w 4587713"/>
              <a:gd name="connsiteY5" fmla="*/ 56521 h 3365369"/>
              <a:gd name="connsiteX6" fmla="*/ 4443357 w 4587713"/>
              <a:gd name="connsiteY6" fmla="*/ 2270189 h 3365369"/>
              <a:gd name="connsiteX7" fmla="*/ 4744108 w 4587713"/>
              <a:gd name="connsiteY7" fmla="*/ 2781343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4744108" y="2781343"/>
                </a:moveTo>
                <a:cubicBezTo>
                  <a:pt x="4632665" y="2783033"/>
                  <a:pt x="4511259" y="2783726"/>
                  <a:pt x="4357890" y="2800081"/>
                </a:cubicBezTo>
                <a:cubicBezTo>
                  <a:pt x="4204521" y="2816436"/>
                  <a:pt x="4158635" y="2821557"/>
                  <a:pt x="3986818" y="2818085"/>
                </a:cubicBezTo>
                <a:cubicBezTo>
                  <a:pt x="3516048" y="3312459"/>
                  <a:pt x="2207636" y="3415882"/>
                  <a:pt x="1423483" y="3239534"/>
                </a:cubicBezTo>
                <a:cubicBezTo>
                  <a:pt x="91104" y="2966127"/>
                  <a:pt x="-592718" y="1688165"/>
                  <a:pt x="347090" y="792720"/>
                </a:cubicBezTo>
                <a:cubicBezTo>
                  <a:pt x="999326" y="-49822"/>
                  <a:pt x="1947791" y="99578"/>
                  <a:pt x="2883392" y="56521"/>
                </a:cubicBezTo>
                <a:cubicBezTo>
                  <a:pt x="4109147" y="338453"/>
                  <a:pt x="4719259" y="1273522"/>
                  <a:pt x="4443357" y="2270189"/>
                </a:cubicBezTo>
                <a:cubicBezTo>
                  <a:pt x="4493178" y="2391136"/>
                  <a:pt x="4649868" y="2575270"/>
                  <a:pt x="4744108" y="2781343"/>
                </a:cubicBezTo>
                <a:close/>
              </a:path>
              <a:path w="4587713" h="3365369" stroke="0" extrusionOk="0">
                <a:moveTo>
                  <a:pt x="4744108" y="2781343"/>
                </a:moveTo>
                <a:cubicBezTo>
                  <a:pt x="4630401" y="2792094"/>
                  <a:pt x="4557163" y="2799071"/>
                  <a:pt x="4388182" y="2798612"/>
                </a:cubicBezTo>
                <a:cubicBezTo>
                  <a:pt x="4219201" y="2798153"/>
                  <a:pt x="4069229" y="2819306"/>
                  <a:pt x="3986818" y="2818085"/>
                </a:cubicBezTo>
                <a:cubicBezTo>
                  <a:pt x="3294979" y="3115073"/>
                  <a:pt x="2281817" y="3563110"/>
                  <a:pt x="1423483" y="3239534"/>
                </a:cubicBezTo>
                <a:cubicBezTo>
                  <a:pt x="-89536" y="2634208"/>
                  <a:pt x="-509762" y="1723110"/>
                  <a:pt x="347090" y="792720"/>
                </a:cubicBezTo>
                <a:cubicBezTo>
                  <a:pt x="817743" y="172373"/>
                  <a:pt x="1868034" y="-165740"/>
                  <a:pt x="2883392" y="56521"/>
                </a:cubicBezTo>
                <a:cubicBezTo>
                  <a:pt x="4231907" y="358749"/>
                  <a:pt x="4772496" y="1291924"/>
                  <a:pt x="4443357" y="2270189"/>
                </a:cubicBezTo>
                <a:cubicBezTo>
                  <a:pt x="4533440" y="2370442"/>
                  <a:pt x="4590971" y="2549647"/>
                  <a:pt x="4744108" y="2781343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409"/>
                      <a:gd name="adj2" fmla="val 3264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Jedan dio te organizacije su i zaštitne snage UN-a, UNPROFOR, koje u ratnom, nemirnom području pokušavaju održati primirje i pomoći pri povratku prognanika.</a:t>
            </a: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152DC055-9A05-4111-964D-3BAFD027981A}"/>
              </a:ext>
            </a:extLst>
          </p:cNvPr>
          <p:cNvSpPr/>
          <p:nvPr/>
        </p:nvSpPr>
        <p:spPr>
          <a:xfrm>
            <a:off x="7022970" y="3808428"/>
            <a:ext cx="4600280" cy="2931736"/>
          </a:xfrm>
          <a:custGeom>
            <a:avLst/>
            <a:gdLst>
              <a:gd name="connsiteX0" fmla="*/ 366467 w 4600280"/>
              <a:gd name="connsiteY0" fmla="*/ 366467 h 2931736"/>
              <a:gd name="connsiteX1" fmla="*/ 933678 w 4600280"/>
              <a:gd name="connsiteY1" fmla="*/ 366467 h 2931736"/>
              <a:gd name="connsiteX2" fmla="*/ 1539562 w 4600280"/>
              <a:gd name="connsiteY2" fmla="*/ 366467 h 2931736"/>
              <a:gd name="connsiteX3" fmla="*/ 2184120 w 4600280"/>
              <a:gd name="connsiteY3" fmla="*/ 366467 h 2931736"/>
              <a:gd name="connsiteX4" fmla="*/ 2712657 w 4600280"/>
              <a:gd name="connsiteY4" fmla="*/ 366467 h 2931736"/>
              <a:gd name="connsiteX5" fmla="*/ 3395888 w 4600280"/>
              <a:gd name="connsiteY5" fmla="*/ 366467 h 2931736"/>
              <a:gd name="connsiteX6" fmla="*/ 4233813 w 4600280"/>
              <a:gd name="connsiteY6" fmla="*/ 366467 h 2931736"/>
              <a:gd name="connsiteX7" fmla="*/ 4233813 w 4600280"/>
              <a:gd name="connsiteY7" fmla="*/ 850203 h 2931736"/>
              <a:gd name="connsiteX8" fmla="*/ 4233813 w 4600280"/>
              <a:gd name="connsiteY8" fmla="*/ 1377916 h 2931736"/>
              <a:gd name="connsiteX9" fmla="*/ 4233813 w 4600280"/>
              <a:gd name="connsiteY9" fmla="*/ 1927616 h 2931736"/>
              <a:gd name="connsiteX10" fmla="*/ 4233813 w 4600280"/>
              <a:gd name="connsiteY10" fmla="*/ 2565269 h 2931736"/>
              <a:gd name="connsiteX11" fmla="*/ 3666602 w 4600280"/>
              <a:gd name="connsiteY11" fmla="*/ 2565269 h 2931736"/>
              <a:gd name="connsiteX12" fmla="*/ 3099392 w 4600280"/>
              <a:gd name="connsiteY12" fmla="*/ 2565269 h 2931736"/>
              <a:gd name="connsiteX13" fmla="*/ 2377487 w 4600280"/>
              <a:gd name="connsiteY13" fmla="*/ 2565269 h 2931736"/>
              <a:gd name="connsiteX14" fmla="*/ 1848950 w 4600280"/>
              <a:gd name="connsiteY14" fmla="*/ 2565269 h 2931736"/>
              <a:gd name="connsiteX15" fmla="*/ 1165719 w 4600280"/>
              <a:gd name="connsiteY15" fmla="*/ 2565269 h 2931736"/>
              <a:gd name="connsiteX16" fmla="*/ 366467 w 4600280"/>
              <a:gd name="connsiteY16" fmla="*/ 2565269 h 2931736"/>
              <a:gd name="connsiteX17" fmla="*/ 366467 w 4600280"/>
              <a:gd name="connsiteY17" fmla="*/ 2037557 h 2931736"/>
              <a:gd name="connsiteX18" fmla="*/ 366467 w 4600280"/>
              <a:gd name="connsiteY18" fmla="*/ 1487856 h 2931736"/>
              <a:gd name="connsiteX19" fmla="*/ 366467 w 4600280"/>
              <a:gd name="connsiteY19" fmla="*/ 916168 h 2931736"/>
              <a:gd name="connsiteX20" fmla="*/ 366467 w 4600280"/>
              <a:gd name="connsiteY20" fmla="*/ 366467 h 2931736"/>
              <a:gd name="connsiteX0" fmla="*/ 0 w 4600280"/>
              <a:gd name="connsiteY0" fmla="*/ 0 h 2931736"/>
              <a:gd name="connsiteX1" fmla="*/ 519174 w 4600280"/>
              <a:gd name="connsiteY1" fmla="*/ 0 h 2931736"/>
              <a:gd name="connsiteX2" fmla="*/ 1222360 w 4600280"/>
              <a:gd name="connsiteY2" fmla="*/ 0 h 2931736"/>
              <a:gd name="connsiteX3" fmla="*/ 1833540 w 4600280"/>
              <a:gd name="connsiteY3" fmla="*/ 0 h 2931736"/>
              <a:gd name="connsiteX4" fmla="*/ 2536726 w 4600280"/>
              <a:gd name="connsiteY4" fmla="*/ 0 h 2931736"/>
              <a:gd name="connsiteX5" fmla="*/ 3101903 w 4600280"/>
              <a:gd name="connsiteY5" fmla="*/ 0 h 2931736"/>
              <a:gd name="connsiteX6" fmla="*/ 3713083 w 4600280"/>
              <a:gd name="connsiteY6" fmla="*/ 0 h 2931736"/>
              <a:gd name="connsiteX7" fmla="*/ 4600280 w 4600280"/>
              <a:gd name="connsiteY7" fmla="*/ 0 h 2931736"/>
              <a:gd name="connsiteX8" fmla="*/ 4233813 w 4600280"/>
              <a:gd name="connsiteY8" fmla="*/ 366467 h 2931736"/>
              <a:gd name="connsiteX9" fmla="*/ 3589255 w 4600280"/>
              <a:gd name="connsiteY9" fmla="*/ 366467 h 2931736"/>
              <a:gd name="connsiteX10" fmla="*/ 2906024 w 4600280"/>
              <a:gd name="connsiteY10" fmla="*/ 366467 h 2931736"/>
              <a:gd name="connsiteX11" fmla="*/ 2300140 w 4600280"/>
              <a:gd name="connsiteY11" fmla="*/ 366467 h 2931736"/>
              <a:gd name="connsiteX12" fmla="*/ 1578235 w 4600280"/>
              <a:gd name="connsiteY12" fmla="*/ 366467 h 2931736"/>
              <a:gd name="connsiteX13" fmla="*/ 933678 w 4600280"/>
              <a:gd name="connsiteY13" fmla="*/ 366467 h 2931736"/>
              <a:gd name="connsiteX14" fmla="*/ 366467 w 4600280"/>
              <a:gd name="connsiteY14" fmla="*/ 366467 h 2931736"/>
              <a:gd name="connsiteX15" fmla="*/ 0 w 4600280"/>
              <a:gd name="connsiteY15" fmla="*/ 0 h 2931736"/>
              <a:gd name="connsiteX0" fmla="*/ 0 w 4600280"/>
              <a:gd name="connsiteY0" fmla="*/ 2931736 h 2931736"/>
              <a:gd name="connsiteX1" fmla="*/ 366467 w 4600280"/>
              <a:gd name="connsiteY1" fmla="*/ 2565269 h 2931736"/>
              <a:gd name="connsiteX2" fmla="*/ 1088372 w 4600280"/>
              <a:gd name="connsiteY2" fmla="*/ 2565269 h 2931736"/>
              <a:gd name="connsiteX3" fmla="*/ 1732929 w 4600280"/>
              <a:gd name="connsiteY3" fmla="*/ 2565269 h 2931736"/>
              <a:gd name="connsiteX4" fmla="*/ 2416160 w 4600280"/>
              <a:gd name="connsiteY4" fmla="*/ 2565269 h 2931736"/>
              <a:gd name="connsiteX5" fmla="*/ 3138065 w 4600280"/>
              <a:gd name="connsiteY5" fmla="*/ 2565269 h 2931736"/>
              <a:gd name="connsiteX6" fmla="*/ 4233813 w 4600280"/>
              <a:gd name="connsiteY6" fmla="*/ 2565269 h 2931736"/>
              <a:gd name="connsiteX7" fmla="*/ 4600280 w 4600280"/>
              <a:gd name="connsiteY7" fmla="*/ 2931736 h 2931736"/>
              <a:gd name="connsiteX8" fmla="*/ 4035103 w 4600280"/>
              <a:gd name="connsiteY8" fmla="*/ 2931736 h 2931736"/>
              <a:gd name="connsiteX9" fmla="*/ 3331917 w 4600280"/>
              <a:gd name="connsiteY9" fmla="*/ 2931736 h 2931736"/>
              <a:gd name="connsiteX10" fmla="*/ 2582729 w 4600280"/>
              <a:gd name="connsiteY10" fmla="*/ 2931736 h 2931736"/>
              <a:gd name="connsiteX11" fmla="*/ 2017551 w 4600280"/>
              <a:gd name="connsiteY11" fmla="*/ 2931736 h 2931736"/>
              <a:gd name="connsiteX12" fmla="*/ 1498377 w 4600280"/>
              <a:gd name="connsiteY12" fmla="*/ 2931736 h 2931736"/>
              <a:gd name="connsiteX13" fmla="*/ 795191 w 4600280"/>
              <a:gd name="connsiteY13" fmla="*/ 2931736 h 2931736"/>
              <a:gd name="connsiteX14" fmla="*/ 0 w 4600280"/>
              <a:gd name="connsiteY14" fmla="*/ 2931736 h 2931736"/>
              <a:gd name="connsiteX0" fmla="*/ 0 w 4600280"/>
              <a:gd name="connsiteY0" fmla="*/ 0 h 2931736"/>
              <a:gd name="connsiteX1" fmla="*/ 366467 w 4600280"/>
              <a:gd name="connsiteY1" fmla="*/ 366467 h 2931736"/>
              <a:gd name="connsiteX2" fmla="*/ 366467 w 4600280"/>
              <a:gd name="connsiteY2" fmla="*/ 960144 h 2931736"/>
              <a:gd name="connsiteX3" fmla="*/ 366467 w 4600280"/>
              <a:gd name="connsiteY3" fmla="*/ 1531832 h 2931736"/>
              <a:gd name="connsiteX4" fmla="*/ 366467 w 4600280"/>
              <a:gd name="connsiteY4" fmla="*/ 2565269 h 2931736"/>
              <a:gd name="connsiteX5" fmla="*/ 0 w 4600280"/>
              <a:gd name="connsiteY5" fmla="*/ 2931736 h 2931736"/>
              <a:gd name="connsiteX6" fmla="*/ 0 w 4600280"/>
              <a:gd name="connsiteY6" fmla="*/ 2404024 h 2931736"/>
              <a:gd name="connsiteX7" fmla="*/ 0 w 4600280"/>
              <a:gd name="connsiteY7" fmla="*/ 1759042 h 2931736"/>
              <a:gd name="connsiteX8" fmla="*/ 0 w 4600280"/>
              <a:gd name="connsiteY8" fmla="*/ 1202012 h 2931736"/>
              <a:gd name="connsiteX9" fmla="*/ 0 w 4600280"/>
              <a:gd name="connsiteY9" fmla="*/ 703617 h 2931736"/>
              <a:gd name="connsiteX10" fmla="*/ 0 w 4600280"/>
              <a:gd name="connsiteY10" fmla="*/ 0 h 2931736"/>
              <a:gd name="connsiteX0" fmla="*/ 4600280 w 4600280"/>
              <a:gd name="connsiteY0" fmla="*/ 0 h 2931736"/>
              <a:gd name="connsiteX1" fmla="*/ 4600280 w 4600280"/>
              <a:gd name="connsiteY1" fmla="*/ 586347 h 2931736"/>
              <a:gd name="connsiteX2" fmla="*/ 4600280 w 4600280"/>
              <a:gd name="connsiteY2" fmla="*/ 1143377 h 2931736"/>
              <a:gd name="connsiteX3" fmla="*/ 4600280 w 4600280"/>
              <a:gd name="connsiteY3" fmla="*/ 1671090 h 2931736"/>
              <a:gd name="connsiteX4" fmla="*/ 4600280 w 4600280"/>
              <a:gd name="connsiteY4" fmla="*/ 2316071 h 2931736"/>
              <a:gd name="connsiteX5" fmla="*/ 4600280 w 4600280"/>
              <a:gd name="connsiteY5" fmla="*/ 2931736 h 2931736"/>
              <a:gd name="connsiteX6" fmla="*/ 4233813 w 4600280"/>
              <a:gd name="connsiteY6" fmla="*/ 2565269 h 2931736"/>
              <a:gd name="connsiteX7" fmla="*/ 4233813 w 4600280"/>
              <a:gd name="connsiteY7" fmla="*/ 2081533 h 2931736"/>
              <a:gd name="connsiteX8" fmla="*/ 4233813 w 4600280"/>
              <a:gd name="connsiteY8" fmla="*/ 1575808 h 2931736"/>
              <a:gd name="connsiteX9" fmla="*/ 4233813 w 4600280"/>
              <a:gd name="connsiteY9" fmla="*/ 1048096 h 2931736"/>
              <a:gd name="connsiteX10" fmla="*/ 4233813 w 4600280"/>
              <a:gd name="connsiteY10" fmla="*/ 366467 h 2931736"/>
              <a:gd name="connsiteX11" fmla="*/ 4600280 w 4600280"/>
              <a:gd name="connsiteY11" fmla="*/ 0 h 2931736"/>
              <a:gd name="connsiteX0" fmla="*/ 0 w 4600280"/>
              <a:gd name="connsiteY0" fmla="*/ 0 h 2931736"/>
              <a:gd name="connsiteX1" fmla="*/ 519174 w 4600280"/>
              <a:gd name="connsiteY1" fmla="*/ 0 h 2931736"/>
              <a:gd name="connsiteX2" fmla="*/ 1084352 w 4600280"/>
              <a:gd name="connsiteY2" fmla="*/ 0 h 2931736"/>
              <a:gd name="connsiteX3" fmla="*/ 1695532 w 4600280"/>
              <a:gd name="connsiteY3" fmla="*/ 0 h 2931736"/>
              <a:gd name="connsiteX4" fmla="*/ 2214706 w 4600280"/>
              <a:gd name="connsiteY4" fmla="*/ 0 h 2931736"/>
              <a:gd name="connsiteX5" fmla="*/ 2733881 w 4600280"/>
              <a:gd name="connsiteY5" fmla="*/ 0 h 2931736"/>
              <a:gd name="connsiteX6" fmla="*/ 3299058 w 4600280"/>
              <a:gd name="connsiteY6" fmla="*/ 0 h 2931736"/>
              <a:gd name="connsiteX7" fmla="*/ 3910238 w 4600280"/>
              <a:gd name="connsiteY7" fmla="*/ 0 h 2931736"/>
              <a:gd name="connsiteX8" fmla="*/ 4600280 w 4600280"/>
              <a:gd name="connsiteY8" fmla="*/ 0 h 2931736"/>
              <a:gd name="connsiteX9" fmla="*/ 4600280 w 4600280"/>
              <a:gd name="connsiteY9" fmla="*/ 557030 h 2931736"/>
              <a:gd name="connsiteX10" fmla="*/ 4600280 w 4600280"/>
              <a:gd name="connsiteY10" fmla="*/ 1172694 h 2931736"/>
              <a:gd name="connsiteX11" fmla="*/ 4600280 w 4600280"/>
              <a:gd name="connsiteY11" fmla="*/ 1817676 h 2931736"/>
              <a:gd name="connsiteX12" fmla="*/ 4600280 w 4600280"/>
              <a:gd name="connsiteY12" fmla="*/ 2931736 h 2931736"/>
              <a:gd name="connsiteX13" fmla="*/ 3989100 w 4600280"/>
              <a:gd name="connsiteY13" fmla="*/ 2931736 h 2931736"/>
              <a:gd name="connsiteX14" fmla="*/ 3423923 w 4600280"/>
              <a:gd name="connsiteY14" fmla="*/ 2931736 h 2931736"/>
              <a:gd name="connsiteX15" fmla="*/ 2904748 w 4600280"/>
              <a:gd name="connsiteY15" fmla="*/ 2931736 h 2931736"/>
              <a:gd name="connsiteX16" fmla="*/ 2201563 w 4600280"/>
              <a:gd name="connsiteY16" fmla="*/ 2931736 h 2931736"/>
              <a:gd name="connsiteX17" fmla="*/ 1590383 w 4600280"/>
              <a:gd name="connsiteY17" fmla="*/ 2931736 h 2931736"/>
              <a:gd name="connsiteX18" fmla="*/ 1071208 w 4600280"/>
              <a:gd name="connsiteY18" fmla="*/ 2931736 h 2931736"/>
              <a:gd name="connsiteX19" fmla="*/ 0 w 4600280"/>
              <a:gd name="connsiteY19" fmla="*/ 2931736 h 2931736"/>
              <a:gd name="connsiteX20" fmla="*/ 0 w 4600280"/>
              <a:gd name="connsiteY20" fmla="*/ 2374706 h 2931736"/>
              <a:gd name="connsiteX21" fmla="*/ 0 w 4600280"/>
              <a:gd name="connsiteY21" fmla="*/ 1876311 h 2931736"/>
              <a:gd name="connsiteX22" fmla="*/ 0 w 4600280"/>
              <a:gd name="connsiteY22" fmla="*/ 1289964 h 2931736"/>
              <a:gd name="connsiteX23" fmla="*/ 0 w 4600280"/>
              <a:gd name="connsiteY23" fmla="*/ 762251 h 2931736"/>
              <a:gd name="connsiteX24" fmla="*/ 0 w 4600280"/>
              <a:gd name="connsiteY24" fmla="*/ 0 h 2931736"/>
              <a:gd name="connsiteX25" fmla="*/ 366467 w 4600280"/>
              <a:gd name="connsiteY25" fmla="*/ 366467 h 2931736"/>
              <a:gd name="connsiteX26" fmla="*/ 895004 w 4600280"/>
              <a:gd name="connsiteY26" fmla="*/ 366467 h 2931736"/>
              <a:gd name="connsiteX27" fmla="*/ 1578235 w 4600280"/>
              <a:gd name="connsiteY27" fmla="*/ 366467 h 2931736"/>
              <a:gd name="connsiteX28" fmla="*/ 2222793 w 4600280"/>
              <a:gd name="connsiteY28" fmla="*/ 366467 h 2931736"/>
              <a:gd name="connsiteX29" fmla="*/ 2790004 w 4600280"/>
              <a:gd name="connsiteY29" fmla="*/ 366467 h 2931736"/>
              <a:gd name="connsiteX30" fmla="*/ 3395888 w 4600280"/>
              <a:gd name="connsiteY30" fmla="*/ 366467 h 2931736"/>
              <a:gd name="connsiteX31" fmla="*/ 4233813 w 4600280"/>
              <a:gd name="connsiteY31" fmla="*/ 366467 h 2931736"/>
              <a:gd name="connsiteX32" fmla="*/ 4233813 w 4600280"/>
              <a:gd name="connsiteY32" fmla="*/ 850203 h 2931736"/>
              <a:gd name="connsiteX33" fmla="*/ 4233813 w 4600280"/>
              <a:gd name="connsiteY33" fmla="*/ 1355928 h 2931736"/>
              <a:gd name="connsiteX34" fmla="*/ 4233813 w 4600280"/>
              <a:gd name="connsiteY34" fmla="*/ 1905628 h 2931736"/>
              <a:gd name="connsiteX35" fmla="*/ 4233813 w 4600280"/>
              <a:gd name="connsiteY35" fmla="*/ 2565269 h 2931736"/>
              <a:gd name="connsiteX36" fmla="*/ 3550582 w 4600280"/>
              <a:gd name="connsiteY36" fmla="*/ 2565269 h 2931736"/>
              <a:gd name="connsiteX37" fmla="*/ 3022045 w 4600280"/>
              <a:gd name="connsiteY37" fmla="*/ 2565269 h 2931736"/>
              <a:gd name="connsiteX38" fmla="*/ 2416160 w 4600280"/>
              <a:gd name="connsiteY38" fmla="*/ 2565269 h 2931736"/>
              <a:gd name="connsiteX39" fmla="*/ 1771603 w 4600280"/>
              <a:gd name="connsiteY39" fmla="*/ 2565269 h 2931736"/>
              <a:gd name="connsiteX40" fmla="*/ 1204392 w 4600280"/>
              <a:gd name="connsiteY40" fmla="*/ 2565269 h 2931736"/>
              <a:gd name="connsiteX41" fmla="*/ 366467 w 4600280"/>
              <a:gd name="connsiteY41" fmla="*/ 2565269 h 2931736"/>
              <a:gd name="connsiteX42" fmla="*/ 366467 w 4600280"/>
              <a:gd name="connsiteY42" fmla="*/ 2037557 h 2931736"/>
              <a:gd name="connsiteX43" fmla="*/ 366467 w 4600280"/>
              <a:gd name="connsiteY43" fmla="*/ 1553820 h 2931736"/>
              <a:gd name="connsiteX44" fmla="*/ 366467 w 4600280"/>
              <a:gd name="connsiteY44" fmla="*/ 982132 h 2931736"/>
              <a:gd name="connsiteX45" fmla="*/ 366467 w 4600280"/>
              <a:gd name="connsiteY45" fmla="*/ 366467 h 2931736"/>
              <a:gd name="connsiteX46" fmla="*/ 0 w 4600280"/>
              <a:gd name="connsiteY46" fmla="*/ 0 h 2931736"/>
              <a:gd name="connsiteX47" fmla="*/ 366467 w 4600280"/>
              <a:gd name="connsiteY47" fmla="*/ 366467 h 2931736"/>
              <a:gd name="connsiteX48" fmla="*/ 0 w 4600280"/>
              <a:gd name="connsiteY48" fmla="*/ 2931736 h 2931736"/>
              <a:gd name="connsiteX49" fmla="*/ 366467 w 4600280"/>
              <a:gd name="connsiteY49" fmla="*/ 2565269 h 2931736"/>
              <a:gd name="connsiteX50" fmla="*/ 4600280 w 4600280"/>
              <a:gd name="connsiteY50" fmla="*/ 0 h 2931736"/>
              <a:gd name="connsiteX51" fmla="*/ 4233813 w 4600280"/>
              <a:gd name="connsiteY51" fmla="*/ 366467 h 2931736"/>
              <a:gd name="connsiteX52" fmla="*/ 4600280 w 4600280"/>
              <a:gd name="connsiteY52" fmla="*/ 2931736 h 2931736"/>
              <a:gd name="connsiteX53" fmla="*/ 4233813 w 4600280"/>
              <a:gd name="connsiteY53" fmla="*/ 2565269 h 293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00280" h="2931736" stroke="0" extrusionOk="0">
                <a:moveTo>
                  <a:pt x="366467" y="366467"/>
                </a:moveTo>
                <a:cubicBezTo>
                  <a:pt x="626428" y="364864"/>
                  <a:pt x="692275" y="339276"/>
                  <a:pt x="933678" y="366467"/>
                </a:cubicBezTo>
                <a:cubicBezTo>
                  <a:pt x="1175081" y="393658"/>
                  <a:pt x="1267074" y="357593"/>
                  <a:pt x="1539562" y="366467"/>
                </a:cubicBezTo>
                <a:cubicBezTo>
                  <a:pt x="1812050" y="375341"/>
                  <a:pt x="1898851" y="381443"/>
                  <a:pt x="2184120" y="366467"/>
                </a:cubicBezTo>
                <a:cubicBezTo>
                  <a:pt x="2469389" y="351491"/>
                  <a:pt x="2459434" y="391137"/>
                  <a:pt x="2712657" y="366467"/>
                </a:cubicBezTo>
                <a:cubicBezTo>
                  <a:pt x="2965880" y="341797"/>
                  <a:pt x="3186199" y="397144"/>
                  <a:pt x="3395888" y="366467"/>
                </a:cubicBezTo>
                <a:cubicBezTo>
                  <a:pt x="3605577" y="335790"/>
                  <a:pt x="4009260" y="340913"/>
                  <a:pt x="4233813" y="366467"/>
                </a:cubicBezTo>
                <a:cubicBezTo>
                  <a:pt x="4238291" y="481368"/>
                  <a:pt x="4256861" y="652603"/>
                  <a:pt x="4233813" y="850203"/>
                </a:cubicBezTo>
                <a:cubicBezTo>
                  <a:pt x="4210765" y="1047803"/>
                  <a:pt x="4242114" y="1150359"/>
                  <a:pt x="4233813" y="1377916"/>
                </a:cubicBezTo>
                <a:cubicBezTo>
                  <a:pt x="4225512" y="1605473"/>
                  <a:pt x="4240950" y="1810731"/>
                  <a:pt x="4233813" y="1927616"/>
                </a:cubicBezTo>
                <a:cubicBezTo>
                  <a:pt x="4226676" y="2044501"/>
                  <a:pt x="4231481" y="2271847"/>
                  <a:pt x="4233813" y="2565269"/>
                </a:cubicBezTo>
                <a:cubicBezTo>
                  <a:pt x="4063240" y="2566843"/>
                  <a:pt x="3893553" y="2563935"/>
                  <a:pt x="3666602" y="2565269"/>
                </a:cubicBezTo>
                <a:cubicBezTo>
                  <a:pt x="3439651" y="2566603"/>
                  <a:pt x="3286205" y="2544271"/>
                  <a:pt x="3099392" y="2565269"/>
                </a:cubicBezTo>
                <a:cubicBezTo>
                  <a:pt x="2912579" y="2586268"/>
                  <a:pt x="2552277" y="2547340"/>
                  <a:pt x="2377487" y="2565269"/>
                </a:cubicBezTo>
                <a:cubicBezTo>
                  <a:pt x="2202698" y="2583198"/>
                  <a:pt x="1994403" y="2553402"/>
                  <a:pt x="1848950" y="2565269"/>
                </a:cubicBezTo>
                <a:cubicBezTo>
                  <a:pt x="1703497" y="2577136"/>
                  <a:pt x="1462708" y="2584096"/>
                  <a:pt x="1165719" y="2565269"/>
                </a:cubicBezTo>
                <a:cubicBezTo>
                  <a:pt x="868730" y="2546442"/>
                  <a:pt x="750743" y="2532833"/>
                  <a:pt x="366467" y="2565269"/>
                </a:cubicBezTo>
                <a:cubicBezTo>
                  <a:pt x="351449" y="2440881"/>
                  <a:pt x="341585" y="2220781"/>
                  <a:pt x="366467" y="2037557"/>
                </a:cubicBezTo>
                <a:cubicBezTo>
                  <a:pt x="391349" y="1854333"/>
                  <a:pt x="383194" y="1703173"/>
                  <a:pt x="366467" y="1487856"/>
                </a:cubicBezTo>
                <a:cubicBezTo>
                  <a:pt x="349740" y="1272539"/>
                  <a:pt x="351952" y="1079494"/>
                  <a:pt x="366467" y="916168"/>
                </a:cubicBezTo>
                <a:cubicBezTo>
                  <a:pt x="380982" y="752842"/>
                  <a:pt x="342555" y="586320"/>
                  <a:pt x="366467" y="366467"/>
                </a:cubicBezTo>
                <a:close/>
              </a:path>
              <a:path w="4600280" h="2931736" fill="lightenLess" stroke="0" extrusionOk="0">
                <a:moveTo>
                  <a:pt x="0" y="0"/>
                </a:moveTo>
                <a:cubicBezTo>
                  <a:pt x="187049" y="8215"/>
                  <a:pt x="335915" y="-2811"/>
                  <a:pt x="519174" y="0"/>
                </a:cubicBezTo>
                <a:cubicBezTo>
                  <a:pt x="702433" y="2811"/>
                  <a:pt x="875354" y="14211"/>
                  <a:pt x="1222360" y="0"/>
                </a:cubicBezTo>
                <a:cubicBezTo>
                  <a:pt x="1569366" y="-14211"/>
                  <a:pt x="1684492" y="17700"/>
                  <a:pt x="1833540" y="0"/>
                </a:cubicBezTo>
                <a:cubicBezTo>
                  <a:pt x="1982588" y="-17700"/>
                  <a:pt x="2366728" y="21018"/>
                  <a:pt x="2536726" y="0"/>
                </a:cubicBezTo>
                <a:cubicBezTo>
                  <a:pt x="2706724" y="-21018"/>
                  <a:pt x="2977453" y="14921"/>
                  <a:pt x="3101903" y="0"/>
                </a:cubicBezTo>
                <a:cubicBezTo>
                  <a:pt x="3226353" y="-14921"/>
                  <a:pt x="3563702" y="-21904"/>
                  <a:pt x="3713083" y="0"/>
                </a:cubicBezTo>
                <a:cubicBezTo>
                  <a:pt x="3862464" y="21904"/>
                  <a:pt x="4418386" y="1871"/>
                  <a:pt x="4600280" y="0"/>
                </a:cubicBezTo>
                <a:cubicBezTo>
                  <a:pt x="4432601" y="147702"/>
                  <a:pt x="4386315" y="202766"/>
                  <a:pt x="4233813" y="366467"/>
                </a:cubicBezTo>
                <a:cubicBezTo>
                  <a:pt x="3988715" y="388994"/>
                  <a:pt x="3855453" y="341197"/>
                  <a:pt x="3589255" y="366467"/>
                </a:cubicBezTo>
                <a:cubicBezTo>
                  <a:pt x="3323057" y="391737"/>
                  <a:pt x="3097925" y="373215"/>
                  <a:pt x="2906024" y="366467"/>
                </a:cubicBezTo>
                <a:cubicBezTo>
                  <a:pt x="2714123" y="359719"/>
                  <a:pt x="2446302" y="361348"/>
                  <a:pt x="2300140" y="366467"/>
                </a:cubicBezTo>
                <a:cubicBezTo>
                  <a:pt x="2153978" y="371586"/>
                  <a:pt x="1912353" y="349203"/>
                  <a:pt x="1578235" y="366467"/>
                </a:cubicBezTo>
                <a:cubicBezTo>
                  <a:pt x="1244117" y="383731"/>
                  <a:pt x="1138572" y="349224"/>
                  <a:pt x="933678" y="366467"/>
                </a:cubicBezTo>
                <a:cubicBezTo>
                  <a:pt x="728784" y="383710"/>
                  <a:pt x="600429" y="344892"/>
                  <a:pt x="366467" y="366467"/>
                </a:cubicBezTo>
                <a:cubicBezTo>
                  <a:pt x="266217" y="297901"/>
                  <a:pt x="191071" y="165971"/>
                  <a:pt x="0" y="0"/>
                </a:cubicBezTo>
                <a:close/>
              </a:path>
              <a:path w="4600280" h="2931736" fill="darkenLess" stroke="0" extrusionOk="0">
                <a:moveTo>
                  <a:pt x="0" y="2931736"/>
                </a:moveTo>
                <a:cubicBezTo>
                  <a:pt x="107006" y="2823264"/>
                  <a:pt x="262035" y="2652943"/>
                  <a:pt x="366467" y="2565269"/>
                </a:cubicBezTo>
                <a:cubicBezTo>
                  <a:pt x="534563" y="2541925"/>
                  <a:pt x="909392" y="2531821"/>
                  <a:pt x="1088372" y="2565269"/>
                </a:cubicBezTo>
                <a:cubicBezTo>
                  <a:pt x="1267352" y="2598717"/>
                  <a:pt x="1572424" y="2536920"/>
                  <a:pt x="1732929" y="2565269"/>
                </a:cubicBezTo>
                <a:cubicBezTo>
                  <a:pt x="1893434" y="2593618"/>
                  <a:pt x="2244969" y="2582688"/>
                  <a:pt x="2416160" y="2565269"/>
                </a:cubicBezTo>
                <a:cubicBezTo>
                  <a:pt x="2587351" y="2547850"/>
                  <a:pt x="2964654" y="2567895"/>
                  <a:pt x="3138065" y="2565269"/>
                </a:cubicBezTo>
                <a:cubicBezTo>
                  <a:pt x="3311477" y="2562643"/>
                  <a:pt x="3844553" y="2603311"/>
                  <a:pt x="4233813" y="2565269"/>
                </a:cubicBezTo>
                <a:cubicBezTo>
                  <a:pt x="4409741" y="2753569"/>
                  <a:pt x="4485748" y="2790766"/>
                  <a:pt x="4600280" y="2931736"/>
                </a:cubicBezTo>
                <a:cubicBezTo>
                  <a:pt x="4350542" y="2943449"/>
                  <a:pt x="4274557" y="2956936"/>
                  <a:pt x="4035103" y="2931736"/>
                </a:cubicBezTo>
                <a:cubicBezTo>
                  <a:pt x="3795649" y="2906536"/>
                  <a:pt x="3668644" y="2903454"/>
                  <a:pt x="3331917" y="2931736"/>
                </a:cubicBezTo>
                <a:cubicBezTo>
                  <a:pt x="2995190" y="2960018"/>
                  <a:pt x="2771868" y="2909932"/>
                  <a:pt x="2582729" y="2931736"/>
                </a:cubicBezTo>
                <a:cubicBezTo>
                  <a:pt x="2393590" y="2953540"/>
                  <a:pt x="2214489" y="2921002"/>
                  <a:pt x="2017551" y="2931736"/>
                </a:cubicBezTo>
                <a:cubicBezTo>
                  <a:pt x="1820613" y="2942470"/>
                  <a:pt x="1612543" y="2955157"/>
                  <a:pt x="1498377" y="2931736"/>
                </a:cubicBezTo>
                <a:cubicBezTo>
                  <a:pt x="1384211" y="2908315"/>
                  <a:pt x="1052077" y="2911980"/>
                  <a:pt x="795191" y="2931736"/>
                </a:cubicBezTo>
                <a:cubicBezTo>
                  <a:pt x="538305" y="2951492"/>
                  <a:pt x="268354" y="2932209"/>
                  <a:pt x="0" y="2931736"/>
                </a:cubicBezTo>
                <a:close/>
              </a:path>
              <a:path w="4600280" h="2931736" fill="lighten" stroke="0" extrusionOk="0">
                <a:moveTo>
                  <a:pt x="0" y="0"/>
                </a:moveTo>
                <a:cubicBezTo>
                  <a:pt x="102345" y="107501"/>
                  <a:pt x="286255" y="259856"/>
                  <a:pt x="366467" y="366467"/>
                </a:cubicBezTo>
                <a:cubicBezTo>
                  <a:pt x="359252" y="630988"/>
                  <a:pt x="360287" y="774761"/>
                  <a:pt x="366467" y="960144"/>
                </a:cubicBezTo>
                <a:cubicBezTo>
                  <a:pt x="372647" y="1145527"/>
                  <a:pt x="368247" y="1347182"/>
                  <a:pt x="366467" y="1531832"/>
                </a:cubicBezTo>
                <a:cubicBezTo>
                  <a:pt x="364687" y="1716482"/>
                  <a:pt x="361077" y="2246856"/>
                  <a:pt x="366467" y="2565269"/>
                </a:cubicBezTo>
                <a:cubicBezTo>
                  <a:pt x="299705" y="2665191"/>
                  <a:pt x="107786" y="2815195"/>
                  <a:pt x="0" y="2931736"/>
                </a:cubicBezTo>
                <a:cubicBezTo>
                  <a:pt x="24660" y="2739698"/>
                  <a:pt x="11970" y="2540365"/>
                  <a:pt x="0" y="2404024"/>
                </a:cubicBezTo>
                <a:cubicBezTo>
                  <a:pt x="-11970" y="2267683"/>
                  <a:pt x="-621" y="2035905"/>
                  <a:pt x="0" y="1759042"/>
                </a:cubicBezTo>
                <a:cubicBezTo>
                  <a:pt x="621" y="1482179"/>
                  <a:pt x="-13816" y="1321420"/>
                  <a:pt x="0" y="1202012"/>
                </a:cubicBezTo>
                <a:cubicBezTo>
                  <a:pt x="13816" y="1082604"/>
                  <a:pt x="-23791" y="906105"/>
                  <a:pt x="0" y="703617"/>
                </a:cubicBezTo>
                <a:cubicBezTo>
                  <a:pt x="23791" y="501130"/>
                  <a:pt x="15796" y="292314"/>
                  <a:pt x="0" y="0"/>
                </a:cubicBezTo>
                <a:close/>
              </a:path>
              <a:path w="4600280" h="2931736" fill="darken" stroke="0" extrusionOk="0">
                <a:moveTo>
                  <a:pt x="4600280" y="0"/>
                </a:moveTo>
                <a:cubicBezTo>
                  <a:pt x="4599679" y="133619"/>
                  <a:pt x="4609708" y="361532"/>
                  <a:pt x="4600280" y="586347"/>
                </a:cubicBezTo>
                <a:cubicBezTo>
                  <a:pt x="4590852" y="811162"/>
                  <a:pt x="4596828" y="897442"/>
                  <a:pt x="4600280" y="1143377"/>
                </a:cubicBezTo>
                <a:cubicBezTo>
                  <a:pt x="4603733" y="1389312"/>
                  <a:pt x="4624727" y="1553076"/>
                  <a:pt x="4600280" y="1671090"/>
                </a:cubicBezTo>
                <a:cubicBezTo>
                  <a:pt x="4575833" y="1789104"/>
                  <a:pt x="4568374" y="2048155"/>
                  <a:pt x="4600280" y="2316071"/>
                </a:cubicBezTo>
                <a:cubicBezTo>
                  <a:pt x="4632186" y="2583987"/>
                  <a:pt x="4614776" y="2675562"/>
                  <a:pt x="4600280" y="2931736"/>
                </a:cubicBezTo>
                <a:cubicBezTo>
                  <a:pt x="4509303" y="2851812"/>
                  <a:pt x="4365929" y="2676555"/>
                  <a:pt x="4233813" y="2565269"/>
                </a:cubicBezTo>
                <a:cubicBezTo>
                  <a:pt x="4215836" y="2350267"/>
                  <a:pt x="4224701" y="2218971"/>
                  <a:pt x="4233813" y="2081533"/>
                </a:cubicBezTo>
                <a:cubicBezTo>
                  <a:pt x="4242925" y="1944095"/>
                  <a:pt x="4249232" y="1698050"/>
                  <a:pt x="4233813" y="1575808"/>
                </a:cubicBezTo>
                <a:cubicBezTo>
                  <a:pt x="4218394" y="1453567"/>
                  <a:pt x="4214660" y="1225820"/>
                  <a:pt x="4233813" y="1048096"/>
                </a:cubicBezTo>
                <a:cubicBezTo>
                  <a:pt x="4252966" y="870372"/>
                  <a:pt x="4231414" y="646650"/>
                  <a:pt x="4233813" y="366467"/>
                </a:cubicBezTo>
                <a:cubicBezTo>
                  <a:pt x="4358833" y="220492"/>
                  <a:pt x="4421649" y="159001"/>
                  <a:pt x="4600280" y="0"/>
                </a:cubicBezTo>
                <a:close/>
              </a:path>
              <a:path w="4600280" h="2931736" fill="none" extrusionOk="0">
                <a:moveTo>
                  <a:pt x="0" y="0"/>
                </a:moveTo>
                <a:cubicBezTo>
                  <a:pt x="123326" y="-18106"/>
                  <a:pt x="400675" y="19169"/>
                  <a:pt x="519174" y="0"/>
                </a:cubicBezTo>
                <a:cubicBezTo>
                  <a:pt x="637673" y="-19169"/>
                  <a:pt x="931364" y="24382"/>
                  <a:pt x="1084352" y="0"/>
                </a:cubicBezTo>
                <a:cubicBezTo>
                  <a:pt x="1237340" y="-24382"/>
                  <a:pt x="1483481" y="12175"/>
                  <a:pt x="1695532" y="0"/>
                </a:cubicBezTo>
                <a:cubicBezTo>
                  <a:pt x="1907583" y="-12175"/>
                  <a:pt x="2104273" y="-12065"/>
                  <a:pt x="2214706" y="0"/>
                </a:cubicBezTo>
                <a:cubicBezTo>
                  <a:pt x="2325139" y="12065"/>
                  <a:pt x="2597655" y="-18114"/>
                  <a:pt x="2733881" y="0"/>
                </a:cubicBezTo>
                <a:cubicBezTo>
                  <a:pt x="2870107" y="18114"/>
                  <a:pt x="3156335" y="10925"/>
                  <a:pt x="3299058" y="0"/>
                </a:cubicBezTo>
                <a:cubicBezTo>
                  <a:pt x="3441781" y="-10925"/>
                  <a:pt x="3784602" y="-14908"/>
                  <a:pt x="3910238" y="0"/>
                </a:cubicBezTo>
                <a:cubicBezTo>
                  <a:pt x="4035874" y="14908"/>
                  <a:pt x="4316305" y="11777"/>
                  <a:pt x="4600280" y="0"/>
                </a:cubicBezTo>
                <a:cubicBezTo>
                  <a:pt x="4584925" y="201554"/>
                  <a:pt x="4581132" y="347582"/>
                  <a:pt x="4600280" y="557030"/>
                </a:cubicBezTo>
                <a:cubicBezTo>
                  <a:pt x="4619429" y="766478"/>
                  <a:pt x="4598332" y="982145"/>
                  <a:pt x="4600280" y="1172694"/>
                </a:cubicBezTo>
                <a:cubicBezTo>
                  <a:pt x="4602228" y="1363243"/>
                  <a:pt x="4570410" y="1639100"/>
                  <a:pt x="4600280" y="1817676"/>
                </a:cubicBezTo>
                <a:cubicBezTo>
                  <a:pt x="4630150" y="1996252"/>
                  <a:pt x="4571905" y="2508456"/>
                  <a:pt x="4600280" y="2931736"/>
                </a:cubicBezTo>
                <a:cubicBezTo>
                  <a:pt x="4327558" y="2954358"/>
                  <a:pt x="4134357" y="2948477"/>
                  <a:pt x="3989100" y="2931736"/>
                </a:cubicBezTo>
                <a:cubicBezTo>
                  <a:pt x="3843843" y="2914995"/>
                  <a:pt x="3593486" y="2918752"/>
                  <a:pt x="3423923" y="2931736"/>
                </a:cubicBezTo>
                <a:cubicBezTo>
                  <a:pt x="3254360" y="2944720"/>
                  <a:pt x="3130117" y="2919317"/>
                  <a:pt x="2904748" y="2931736"/>
                </a:cubicBezTo>
                <a:cubicBezTo>
                  <a:pt x="2679379" y="2944155"/>
                  <a:pt x="2409860" y="2948673"/>
                  <a:pt x="2201563" y="2931736"/>
                </a:cubicBezTo>
                <a:cubicBezTo>
                  <a:pt x="1993266" y="2914799"/>
                  <a:pt x="1840754" y="2925208"/>
                  <a:pt x="1590383" y="2931736"/>
                </a:cubicBezTo>
                <a:cubicBezTo>
                  <a:pt x="1340012" y="2938264"/>
                  <a:pt x="1312683" y="2934557"/>
                  <a:pt x="1071208" y="2931736"/>
                </a:cubicBezTo>
                <a:cubicBezTo>
                  <a:pt x="829734" y="2928915"/>
                  <a:pt x="458218" y="2982129"/>
                  <a:pt x="0" y="2931736"/>
                </a:cubicBezTo>
                <a:cubicBezTo>
                  <a:pt x="20228" y="2793047"/>
                  <a:pt x="13157" y="2546125"/>
                  <a:pt x="0" y="2374706"/>
                </a:cubicBezTo>
                <a:cubicBezTo>
                  <a:pt x="-13157" y="2203287"/>
                  <a:pt x="4026" y="2102255"/>
                  <a:pt x="0" y="1876311"/>
                </a:cubicBezTo>
                <a:cubicBezTo>
                  <a:pt x="-4026" y="1650368"/>
                  <a:pt x="27505" y="1536500"/>
                  <a:pt x="0" y="1289964"/>
                </a:cubicBezTo>
                <a:cubicBezTo>
                  <a:pt x="-27505" y="1043428"/>
                  <a:pt x="11780" y="1019777"/>
                  <a:pt x="0" y="762251"/>
                </a:cubicBezTo>
                <a:cubicBezTo>
                  <a:pt x="-11780" y="504725"/>
                  <a:pt x="-33188" y="222647"/>
                  <a:pt x="0" y="0"/>
                </a:cubicBezTo>
                <a:close/>
                <a:moveTo>
                  <a:pt x="366467" y="366467"/>
                </a:moveTo>
                <a:cubicBezTo>
                  <a:pt x="585175" y="366287"/>
                  <a:pt x="699854" y="379401"/>
                  <a:pt x="895004" y="366467"/>
                </a:cubicBezTo>
                <a:cubicBezTo>
                  <a:pt x="1090154" y="353533"/>
                  <a:pt x="1241981" y="355519"/>
                  <a:pt x="1578235" y="366467"/>
                </a:cubicBezTo>
                <a:cubicBezTo>
                  <a:pt x="1914489" y="377415"/>
                  <a:pt x="2070310" y="357732"/>
                  <a:pt x="2222793" y="366467"/>
                </a:cubicBezTo>
                <a:cubicBezTo>
                  <a:pt x="2375276" y="375202"/>
                  <a:pt x="2609109" y="371736"/>
                  <a:pt x="2790004" y="366467"/>
                </a:cubicBezTo>
                <a:cubicBezTo>
                  <a:pt x="2970899" y="361198"/>
                  <a:pt x="3118637" y="339271"/>
                  <a:pt x="3395888" y="366467"/>
                </a:cubicBezTo>
                <a:cubicBezTo>
                  <a:pt x="3673139" y="393663"/>
                  <a:pt x="3993174" y="363299"/>
                  <a:pt x="4233813" y="366467"/>
                </a:cubicBezTo>
                <a:cubicBezTo>
                  <a:pt x="4249697" y="553977"/>
                  <a:pt x="4214488" y="746802"/>
                  <a:pt x="4233813" y="850203"/>
                </a:cubicBezTo>
                <a:cubicBezTo>
                  <a:pt x="4253138" y="953604"/>
                  <a:pt x="4214849" y="1189190"/>
                  <a:pt x="4233813" y="1355928"/>
                </a:cubicBezTo>
                <a:cubicBezTo>
                  <a:pt x="4252777" y="1522666"/>
                  <a:pt x="4245989" y="1704445"/>
                  <a:pt x="4233813" y="1905628"/>
                </a:cubicBezTo>
                <a:cubicBezTo>
                  <a:pt x="4221637" y="2106811"/>
                  <a:pt x="4237441" y="2244936"/>
                  <a:pt x="4233813" y="2565269"/>
                </a:cubicBezTo>
                <a:cubicBezTo>
                  <a:pt x="4008724" y="2543458"/>
                  <a:pt x="3762314" y="2557599"/>
                  <a:pt x="3550582" y="2565269"/>
                </a:cubicBezTo>
                <a:cubicBezTo>
                  <a:pt x="3338850" y="2572939"/>
                  <a:pt x="3268628" y="2578959"/>
                  <a:pt x="3022045" y="2565269"/>
                </a:cubicBezTo>
                <a:cubicBezTo>
                  <a:pt x="2775462" y="2551579"/>
                  <a:pt x="2662790" y="2554839"/>
                  <a:pt x="2416160" y="2565269"/>
                </a:cubicBezTo>
                <a:cubicBezTo>
                  <a:pt x="2169531" y="2575699"/>
                  <a:pt x="1902408" y="2560354"/>
                  <a:pt x="1771603" y="2565269"/>
                </a:cubicBezTo>
                <a:cubicBezTo>
                  <a:pt x="1640798" y="2570184"/>
                  <a:pt x="1435405" y="2560152"/>
                  <a:pt x="1204392" y="2565269"/>
                </a:cubicBezTo>
                <a:cubicBezTo>
                  <a:pt x="973379" y="2570386"/>
                  <a:pt x="550088" y="2554547"/>
                  <a:pt x="366467" y="2565269"/>
                </a:cubicBezTo>
                <a:cubicBezTo>
                  <a:pt x="362200" y="2349267"/>
                  <a:pt x="368578" y="2285742"/>
                  <a:pt x="366467" y="2037557"/>
                </a:cubicBezTo>
                <a:cubicBezTo>
                  <a:pt x="364356" y="1789372"/>
                  <a:pt x="343347" y="1778465"/>
                  <a:pt x="366467" y="1553820"/>
                </a:cubicBezTo>
                <a:cubicBezTo>
                  <a:pt x="389587" y="1329175"/>
                  <a:pt x="359259" y="1125263"/>
                  <a:pt x="366467" y="982132"/>
                </a:cubicBezTo>
                <a:cubicBezTo>
                  <a:pt x="373675" y="839001"/>
                  <a:pt x="370590" y="603426"/>
                  <a:pt x="366467" y="366467"/>
                </a:cubicBezTo>
                <a:close/>
                <a:moveTo>
                  <a:pt x="0" y="0"/>
                </a:moveTo>
                <a:cubicBezTo>
                  <a:pt x="87887" y="67372"/>
                  <a:pt x="241944" y="235230"/>
                  <a:pt x="366467" y="366467"/>
                </a:cubicBezTo>
                <a:moveTo>
                  <a:pt x="0" y="2931736"/>
                </a:moveTo>
                <a:cubicBezTo>
                  <a:pt x="100068" y="2831441"/>
                  <a:pt x="203402" y="2694363"/>
                  <a:pt x="366467" y="2565269"/>
                </a:cubicBezTo>
                <a:moveTo>
                  <a:pt x="4600280" y="0"/>
                </a:moveTo>
                <a:cubicBezTo>
                  <a:pt x="4412690" y="151432"/>
                  <a:pt x="4328846" y="276079"/>
                  <a:pt x="4233813" y="366467"/>
                </a:cubicBezTo>
                <a:moveTo>
                  <a:pt x="4600280" y="2931736"/>
                </a:moveTo>
                <a:cubicBezTo>
                  <a:pt x="4483513" y="2826173"/>
                  <a:pt x="4387401" y="2706681"/>
                  <a:pt x="4233813" y="256526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0" dirty="0">
                <a:solidFill>
                  <a:schemeClr val="tx1"/>
                </a:solidFill>
                <a:effectLst/>
              </a:rPr>
              <a:t>Podjela BiH na </a:t>
            </a:r>
            <a:endParaRPr lang="pl-PL" sz="32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3200" i="0" dirty="0" smtClean="0">
                <a:solidFill>
                  <a:schemeClr val="tx1"/>
                </a:solidFill>
                <a:effectLst/>
              </a:rPr>
              <a:t>Federaciju </a:t>
            </a:r>
            <a:r>
              <a:rPr lang="pl-PL" sz="3200" i="0" dirty="0">
                <a:solidFill>
                  <a:schemeClr val="tx1"/>
                </a:solidFill>
                <a:effectLst/>
              </a:rPr>
              <a:t>i Republiku </a:t>
            </a:r>
            <a:r>
              <a:rPr lang="pl-PL" sz="3200" i="0" dirty="0" smtClean="0">
                <a:solidFill>
                  <a:schemeClr val="tx1"/>
                </a:solidFill>
                <a:effectLst/>
              </a:rPr>
              <a:t>Srpsku</a:t>
            </a:r>
            <a:endParaRPr lang="pl-PL" sz="3200" i="0" dirty="0">
              <a:solidFill>
                <a:srgbClr val="212529"/>
              </a:solidFill>
              <a:effectLst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7EE4D24C-273D-42E7-B678-F6F589D4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50" y="1221259"/>
            <a:ext cx="5698699" cy="53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5341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EFAE40C-93E7-4F8C-BF90-56946E6C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" y="4194928"/>
            <a:ext cx="1815823" cy="256880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184347" y="1229937"/>
            <a:ext cx="4713403" cy="3365369"/>
          </a:xfrm>
          <a:custGeom>
            <a:avLst/>
            <a:gdLst>
              <a:gd name="connsiteX0" fmla="*/ 1344451 w 4713403"/>
              <a:gd name="connsiteY0" fmla="*/ 3639175 h 3365369"/>
              <a:gd name="connsiteX1" fmla="*/ 1133239 w 4713403"/>
              <a:gd name="connsiteY1" fmla="*/ 3120855 h 3365369"/>
              <a:gd name="connsiteX2" fmla="*/ 628738 w 4713403"/>
              <a:gd name="connsiteY2" fmla="*/ 538460 h 3365369"/>
              <a:gd name="connsiteX3" fmla="*/ 3151225 w 4713403"/>
              <a:gd name="connsiteY3" fmla="*/ 98509 h 3365369"/>
              <a:gd name="connsiteX4" fmla="*/ 4461979 w 4713403"/>
              <a:gd name="connsiteY4" fmla="*/ 2438936 h 3365369"/>
              <a:gd name="connsiteX5" fmla="*/ 1976877 w 4713403"/>
              <a:gd name="connsiteY5" fmla="*/ 3343371 h 3365369"/>
              <a:gd name="connsiteX6" fmla="*/ 1344451 w 4713403"/>
              <a:gd name="connsiteY6" fmla="*/ 3639175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3403" h="3365369" fill="none" extrusionOk="0">
                <a:moveTo>
                  <a:pt x="1344451" y="3639175"/>
                </a:moveTo>
                <a:cubicBezTo>
                  <a:pt x="1280584" y="3424668"/>
                  <a:pt x="1248919" y="3362804"/>
                  <a:pt x="1133239" y="3120855"/>
                </a:cubicBezTo>
                <a:cubicBezTo>
                  <a:pt x="9297" y="2757566"/>
                  <a:pt x="-389611" y="1009433"/>
                  <a:pt x="628738" y="538460"/>
                </a:cubicBezTo>
                <a:cubicBezTo>
                  <a:pt x="1139811" y="-133793"/>
                  <a:pt x="2445872" y="-155923"/>
                  <a:pt x="3151225" y="98509"/>
                </a:cubicBezTo>
                <a:cubicBezTo>
                  <a:pt x="4394456" y="362176"/>
                  <a:pt x="5061512" y="1779385"/>
                  <a:pt x="4461979" y="2438936"/>
                </a:cubicBezTo>
                <a:cubicBezTo>
                  <a:pt x="3893791" y="3101938"/>
                  <a:pt x="3018722" y="3415444"/>
                  <a:pt x="1976877" y="3343371"/>
                </a:cubicBezTo>
                <a:cubicBezTo>
                  <a:pt x="1751839" y="3424944"/>
                  <a:pt x="1598900" y="3509793"/>
                  <a:pt x="1344451" y="3639175"/>
                </a:cubicBezTo>
                <a:close/>
              </a:path>
              <a:path w="4713403" h="3365369" stroke="0" extrusionOk="0">
                <a:moveTo>
                  <a:pt x="1344451" y="3639175"/>
                </a:moveTo>
                <a:cubicBezTo>
                  <a:pt x="1269828" y="3431562"/>
                  <a:pt x="1213051" y="3286023"/>
                  <a:pt x="1133239" y="3120855"/>
                </a:cubicBezTo>
                <a:cubicBezTo>
                  <a:pt x="-243967" y="2450838"/>
                  <a:pt x="-550891" y="1159911"/>
                  <a:pt x="628738" y="538460"/>
                </a:cubicBezTo>
                <a:cubicBezTo>
                  <a:pt x="1304243" y="192795"/>
                  <a:pt x="2249883" y="-246990"/>
                  <a:pt x="3151225" y="98509"/>
                </a:cubicBezTo>
                <a:cubicBezTo>
                  <a:pt x="4369940" y="439904"/>
                  <a:pt x="5119031" y="1644701"/>
                  <a:pt x="4461979" y="2438936"/>
                </a:cubicBezTo>
                <a:cubicBezTo>
                  <a:pt x="3997769" y="3122287"/>
                  <a:pt x="2823102" y="3525000"/>
                  <a:pt x="1976877" y="3343371"/>
                </a:cubicBezTo>
                <a:cubicBezTo>
                  <a:pt x="1745413" y="3422613"/>
                  <a:pt x="1487040" y="3603593"/>
                  <a:pt x="1344451" y="3639175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1476"/>
                      <a:gd name="adj2" fmla="val 5813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tekst </a:t>
            </a:r>
            <a:r>
              <a:rPr lang="hr-HR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Oslobodilačke akcije </a:t>
            </a:r>
            <a:endParaRPr lang="hr-HR" sz="2000" b="1" i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0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1992</a:t>
            </a:r>
            <a:r>
              <a:rPr lang="hr-HR" sz="20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i 1993.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185), a potom nadopuni grafički prikaz u bilježnicu u kojem će ispisati imena operacija i oslobođenog teritorija RH.</a:t>
            </a:r>
            <a:endParaRPr lang="hr-HR" sz="8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xmlns="" id="{C85CC484-0373-4F3E-9ADA-B80855BF8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819025641"/>
              </p:ext>
            </p:extLst>
          </p:nvPr>
        </p:nvGraphicFramePr>
        <p:xfrm>
          <a:off x="4973068" y="1140643"/>
          <a:ext cx="7034585" cy="5450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011459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1C1E3191-38F3-4FD5-963C-894EFBBBC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12436334"/>
              </p:ext>
            </p:extLst>
          </p:nvPr>
        </p:nvGraphicFramePr>
        <p:xfrm>
          <a:off x="518474" y="1407823"/>
          <a:ext cx="10395669" cy="5450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01695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408709" y="3073138"/>
            <a:ext cx="3525271" cy="3519229"/>
          </a:xfrm>
          <a:custGeom>
            <a:avLst/>
            <a:gdLst>
              <a:gd name="connsiteX0" fmla="*/ 3525271 w 3525271"/>
              <a:gd name="connsiteY0" fmla="*/ 128170 h 3519229"/>
              <a:gd name="connsiteX1" fmla="*/ 3397101 w 3525271"/>
              <a:gd name="connsiteY1" fmla="*/ 256340 h 3519229"/>
              <a:gd name="connsiteX2" fmla="*/ 3397101 w 3525271"/>
              <a:gd name="connsiteY2" fmla="*/ 128170 h 3519229"/>
              <a:gd name="connsiteX3" fmla="*/ 3333016 w 3525271"/>
              <a:gd name="connsiteY3" fmla="*/ 192255 h 3519229"/>
              <a:gd name="connsiteX4" fmla="*/ 3268931 w 3525271"/>
              <a:gd name="connsiteY4" fmla="*/ 128170 h 3519229"/>
              <a:gd name="connsiteX5" fmla="*/ 3268930 w 3525271"/>
              <a:gd name="connsiteY5" fmla="*/ 256341 h 3519229"/>
              <a:gd name="connsiteX6" fmla="*/ 2577963 w 3525271"/>
              <a:gd name="connsiteY6" fmla="*/ 256341 h 3519229"/>
              <a:gd name="connsiteX7" fmla="*/ 1981218 w 3525271"/>
              <a:gd name="connsiteY7" fmla="*/ 256341 h 3519229"/>
              <a:gd name="connsiteX8" fmla="*/ 1384474 w 3525271"/>
              <a:gd name="connsiteY8" fmla="*/ 256341 h 3519229"/>
              <a:gd name="connsiteX9" fmla="*/ 693507 w 3525271"/>
              <a:gd name="connsiteY9" fmla="*/ 256341 h 3519229"/>
              <a:gd name="connsiteX10" fmla="*/ 128170 w 3525271"/>
              <a:gd name="connsiteY10" fmla="*/ 256341 h 3519229"/>
              <a:gd name="connsiteX11" fmla="*/ 0 w 3525271"/>
              <a:gd name="connsiteY11" fmla="*/ 384511 h 3519229"/>
              <a:gd name="connsiteX12" fmla="*/ 0 w 3525271"/>
              <a:gd name="connsiteY12" fmla="*/ 925690 h 3519229"/>
              <a:gd name="connsiteX13" fmla="*/ 0 w 3525271"/>
              <a:gd name="connsiteY13" fmla="*/ 1496934 h 3519229"/>
              <a:gd name="connsiteX14" fmla="*/ 0 w 3525271"/>
              <a:gd name="connsiteY14" fmla="*/ 2008047 h 3519229"/>
              <a:gd name="connsiteX15" fmla="*/ 0 w 3525271"/>
              <a:gd name="connsiteY15" fmla="*/ 2609357 h 3519229"/>
              <a:gd name="connsiteX16" fmla="*/ 0 w 3525271"/>
              <a:gd name="connsiteY16" fmla="*/ 3391059 h 3519229"/>
              <a:gd name="connsiteX17" fmla="*/ 128170 w 3525271"/>
              <a:gd name="connsiteY17" fmla="*/ 3519229 h 3519229"/>
              <a:gd name="connsiteX18" fmla="*/ 256340 w 3525271"/>
              <a:gd name="connsiteY18" fmla="*/ 3391059 h 3519229"/>
              <a:gd name="connsiteX19" fmla="*/ 256341 w 3525271"/>
              <a:gd name="connsiteY19" fmla="*/ 3262888 h 3519229"/>
              <a:gd name="connsiteX20" fmla="*/ 915901 w 3525271"/>
              <a:gd name="connsiteY20" fmla="*/ 3262888 h 3519229"/>
              <a:gd name="connsiteX21" fmla="*/ 1449830 w 3525271"/>
              <a:gd name="connsiteY21" fmla="*/ 3262888 h 3519229"/>
              <a:gd name="connsiteX22" fmla="*/ 2077982 w 3525271"/>
              <a:gd name="connsiteY22" fmla="*/ 3262888 h 3519229"/>
              <a:gd name="connsiteX23" fmla="*/ 2706134 w 3525271"/>
              <a:gd name="connsiteY23" fmla="*/ 3262888 h 3519229"/>
              <a:gd name="connsiteX24" fmla="*/ 3397101 w 3525271"/>
              <a:gd name="connsiteY24" fmla="*/ 3262888 h 3519229"/>
              <a:gd name="connsiteX25" fmla="*/ 3525271 w 3525271"/>
              <a:gd name="connsiteY25" fmla="*/ 3134718 h 3519229"/>
              <a:gd name="connsiteX26" fmla="*/ 3525271 w 3525271"/>
              <a:gd name="connsiteY26" fmla="*/ 2623605 h 3519229"/>
              <a:gd name="connsiteX27" fmla="*/ 3525271 w 3525271"/>
              <a:gd name="connsiteY27" fmla="*/ 2052361 h 3519229"/>
              <a:gd name="connsiteX28" fmla="*/ 3525271 w 3525271"/>
              <a:gd name="connsiteY28" fmla="*/ 1481117 h 3519229"/>
              <a:gd name="connsiteX29" fmla="*/ 3525271 w 3525271"/>
              <a:gd name="connsiteY29" fmla="*/ 849742 h 3519229"/>
              <a:gd name="connsiteX30" fmla="*/ 3525271 w 3525271"/>
              <a:gd name="connsiteY30" fmla="*/ 128170 h 3519229"/>
              <a:gd name="connsiteX31" fmla="*/ 128170 w 3525271"/>
              <a:gd name="connsiteY31" fmla="*/ 512681 h 3519229"/>
              <a:gd name="connsiteX32" fmla="*/ 256340 w 3525271"/>
              <a:gd name="connsiteY32" fmla="*/ 384511 h 3519229"/>
              <a:gd name="connsiteX33" fmla="*/ 192255 w 3525271"/>
              <a:gd name="connsiteY33" fmla="*/ 320426 h 3519229"/>
              <a:gd name="connsiteX34" fmla="*/ 128170 w 3525271"/>
              <a:gd name="connsiteY34" fmla="*/ 384511 h 3519229"/>
              <a:gd name="connsiteX35" fmla="*/ 128170 w 3525271"/>
              <a:gd name="connsiteY35" fmla="*/ 512681 h 3519229"/>
              <a:gd name="connsiteX0" fmla="*/ 128170 w 3525271"/>
              <a:gd name="connsiteY0" fmla="*/ 512681 h 3519229"/>
              <a:gd name="connsiteX1" fmla="*/ 256340 w 3525271"/>
              <a:gd name="connsiteY1" fmla="*/ 384511 h 3519229"/>
              <a:gd name="connsiteX2" fmla="*/ 192255 w 3525271"/>
              <a:gd name="connsiteY2" fmla="*/ 320426 h 3519229"/>
              <a:gd name="connsiteX3" fmla="*/ 128170 w 3525271"/>
              <a:gd name="connsiteY3" fmla="*/ 384511 h 3519229"/>
              <a:gd name="connsiteX4" fmla="*/ 128170 w 3525271"/>
              <a:gd name="connsiteY4" fmla="*/ 512681 h 3519229"/>
              <a:gd name="connsiteX5" fmla="*/ 3397101 w 3525271"/>
              <a:gd name="connsiteY5" fmla="*/ 256341 h 3519229"/>
              <a:gd name="connsiteX6" fmla="*/ 3525271 w 3525271"/>
              <a:gd name="connsiteY6" fmla="*/ 128171 h 3519229"/>
              <a:gd name="connsiteX7" fmla="*/ 3397101 w 3525271"/>
              <a:gd name="connsiteY7" fmla="*/ 1 h 3519229"/>
              <a:gd name="connsiteX8" fmla="*/ 3268931 w 3525271"/>
              <a:gd name="connsiteY8" fmla="*/ 128171 h 3519229"/>
              <a:gd name="connsiteX9" fmla="*/ 3333016 w 3525271"/>
              <a:gd name="connsiteY9" fmla="*/ 192256 h 3519229"/>
              <a:gd name="connsiteX10" fmla="*/ 3397101 w 3525271"/>
              <a:gd name="connsiteY10" fmla="*/ 128171 h 3519229"/>
              <a:gd name="connsiteX11" fmla="*/ 3397101 w 3525271"/>
              <a:gd name="connsiteY11" fmla="*/ 256341 h 3519229"/>
              <a:gd name="connsiteX0" fmla="*/ 0 w 3525271"/>
              <a:gd name="connsiteY0" fmla="*/ 384511 h 3519229"/>
              <a:gd name="connsiteX1" fmla="*/ 128170 w 3525271"/>
              <a:gd name="connsiteY1" fmla="*/ 256341 h 3519229"/>
              <a:gd name="connsiteX2" fmla="*/ 693507 w 3525271"/>
              <a:gd name="connsiteY2" fmla="*/ 256341 h 3519229"/>
              <a:gd name="connsiteX3" fmla="*/ 1321659 w 3525271"/>
              <a:gd name="connsiteY3" fmla="*/ 256341 h 3519229"/>
              <a:gd name="connsiteX4" fmla="*/ 2012626 w 3525271"/>
              <a:gd name="connsiteY4" fmla="*/ 256341 h 3519229"/>
              <a:gd name="connsiteX5" fmla="*/ 2577963 w 3525271"/>
              <a:gd name="connsiteY5" fmla="*/ 256341 h 3519229"/>
              <a:gd name="connsiteX6" fmla="*/ 3268930 w 3525271"/>
              <a:gd name="connsiteY6" fmla="*/ 256341 h 3519229"/>
              <a:gd name="connsiteX7" fmla="*/ 3268930 w 3525271"/>
              <a:gd name="connsiteY7" fmla="*/ 128170 h 3519229"/>
              <a:gd name="connsiteX8" fmla="*/ 3397100 w 3525271"/>
              <a:gd name="connsiteY8" fmla="*/ 0 h 3519229"/>
              <a:gd name="connsiteX9" fmla="*/ 3525270 w 3525271"/>
              <a:gd name="connsiteY9" fmla="*/ 128170 h 3519229"/>
              <a:gd name="connsiteX10" fmla="*/ 3525271 w 3525271"/>
              <a:gd name="connsiteY10" fmla="*/ 3134718 h 3519229"/>
              <a:gd name="connsiteX11" fmla="*/ 3397101 w 3525271"/>
              <a:gd name="connsiteY11" fmla="*/ 3262888 h 3519229"/>
              <a:gd name="connsiteX12" fmla="*/ 2768949 w 3525271"/>
              <a:gd name="connsiteY12" fmla="*/ 3262888 h 3519229"/>
              <a:gd name="connsiteX13" fmla="*/ 2077982 w 3525271"/>
              <a:gd name="connsiteY13" fmla="*/ 3262888 h 3519229"/>
              <a:gd name="connsiteX14" fmla="*/ 1418422 w 3525271"/>
              <a:gd name="connsiteY14" fmla="*/ 3262888 h 3519229"/>
              <a:gd name="connsiteX15" fmla="*/ 821678 w 3525271"/>
              <a:gd name="connsiteY15" fmla="*/ 3262888 h 3519229"/>
              <a:gd name="connsiteX16" fmla="*/ 256341 w 3525271"/>
              <a:gd name="connsiteY16" fmla="*/ 3262888 h 3519229"/>
              <a:gd name="connsiteX17" fmla="*/ 256341 w 3525271"/>
              <a:gd name="connsiteY17" fmla="*/ 3391059 h 3519229"/>
              <a:gd name="connsiteX18" fmla="*/ 128171 w 3525271"/>
              <a:gd name="connsiteY18" fmla="*/ 3519229 h 3519229"/>
              <a:gd name="connsiteX19" fmla="*/ 1 w 3525271"/>
              <a:gd name="connsiteY19" fmla="*/ 3391059 h 3519229"/>
              <a:gd name="connsiteX20" fmla="*/ 0 w 3525271"/>
              <a:gd name="connsiteY20" fmla="*/ 384511 h 3519229"/>
              <a:gd name="connsiteX21" fmla="*/ 3268930 w 3525271"/>
              <a:gd name="connsiteY21" fmla="*/ 256341 h 3519229"/>
              <a:gd name="connsiteX22" fmla="*/ 3397101 w 3525271"/>
              <a:gd name="connsiteY22" fmla="*/ 256341 h 3519229"/>
              <a:gd name="connsiteX23" fmla="*/ 3525271 w 3525271"/>
              <a:gd name="connsiteY23" fmla="*/ 128171 h 3519229"/>
              <a:gd name="connsiteX24" fmla="*/ 3397101 w 3525271"/>
              <a:gd name="connsiteY24" fmla="*/ 256341 h 3519229"/>
              <a:gd name="connsiteX25" fmla="*/ 3397101 w 3525271"/>
              <a:gd name="connsiteY25" fmla="*/ 128170 h 3519229"/>
              <a:gd name="connsiteX26" fmla="*/ 3333016 w 3525271"/>
              <a:gd name="connsiteY26" fmla="*/ 192255 h 3519229"/>
              <a:gd name="connsiteX27" fmla="*/ 3268931 w 3525271"/>
              <a:gd name="connsiteY27" fmla="*/ 128170 h 3519229"/>
              <a:gd name="connsiteX28" fmla="*/ 128170 w 3525271"/>
              <a:gd name="connsiteY28" fmla="*/ 512681 h 3519229"/>
              <a:gd name="connsiteX29" fmla="*/ 128170 w 3525271"/>
              <a:gd name="connsiteY29" fmla="*/ 384511 h 3519229"/>
              <a:gd name="connsiteX30" fmla="*/ 192255 w 3525271"/>
              <a:gd name="connsiteY30" fmla="*/ 320426 h 3519229"/>
              <a:gd name="connsiteX31" fmla="*/ 256340 w 3525271"/>
              <a:gd name="connsiteY31" fmla="*/ 384511 h 3519229"/>
              <a:gd name="connsiteX32" fmla="*/ 128170 w 3525271"/>
              <a:gd name="connsiteY32" fmla="*/ 512681 h 3519229"/>
              <a:gd name="connsiteX33" fmla="*/ 0 w 3525271"/>
              <a:gd name="connsiteY33" fmla="*/ 384511 h 3519229"/>
              <a:gd name="connsiteX34" fmla="*/ 256341 w 3525271"/>
              <a:gd name="connsiteY34" fmla="*/ 384511 h 3519229"/>
              <a:gd name="connsiteX35" fmla="*/ 256341 w 3525271"/>
              <a:gd name="connsiteY35" fmla="*/ 1017754 h 3519229"/>
              <a:gd name="connsiteX36" fmla="*/ 256341 w 3525271"/>
              <a:gd name="connsiteY36" fmla="*/ 1593429 h 3519229"/>
              <a:gd name="connsiteX37" fmla="*/ 256341 w 3525271"/>
              <a:gd name="connsiteY37" fmla="*/ 2226672 h 3519229"/>
              <a:gd name="connsiteX38" fmla="*/ 256341 w 3525271"/>
              <a:gd name="connsiteY38" fmla="*/ 3262888 h 35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525271" h="3519229" stroke="0" extrusionOk="0">
                <a:moveTo>
                  <a:pt x="3525271" y="128170"/>
                </a:moveTo>
                <a:cubicBezTo>
                  <a:pt x="3513208" y="191233"/>
                  <a:pt x="3469111" y="238995"/>
                  <a:pt x="3397101" y="256340"/>
                </a:cubicBezTo>
                <a:cubicBezTo>
                  <a:pt x="3393469" y="199657"/>
                  <a:pt x="3400323" y="159315"/>
                  <a:pt x="3397101" y="128170"/>
                </a:cubicBezTo>
                <a:cubicBezTo>
                  <a:pt x="3393204" y="158775"/>
                  <a:pt x="3370520" y="192827"/>
                  <a:pt x="3333016" y="192255"/>
                </a:cubicBezTo>
                <a:cubicBezTo>
                  <a:pt x="3295301" y="188601"/>
                  <a:pt x="3265159" y="158827"/>
                  <a:pt x="3268931" y="128170"/>
                </a:cubicBezTo>
                <a:cubicBezTo>
                  <a:pt x="3268566" y="169383"/>
                  <a:pt x="3276676" y="217756"/>
                  <a:pt x="3268930" y="256341"/>
                </a:cubicBezTo>
                <a:cubicBezTo>
                  <a:pt x="3124644" y="280945"/>
                  <a:pt x="2884810" y="248899"/>
                  <a:pt x="2577963" y="256341"/>
                </a:cubicBezTo>
                <a:cubicBezTo>
                  <a:pt x="2271116" y="263783"/>
                  <a:pt x="2164977" y="236752"/>
                  <a:pt x="1981218" y="256341"/>
                </a:cubicBezTo>
                <a:cubicBezTo>
                  <a:pt x="1797460" y="275930"/>
                  <a:pt x="1570036" y="229283"/>
                  <a:pt x="1384474" y="256341"/>
                </a:cubicBezTo>
                <a:cubicBezTo>
                  <a:pt x="1198912" y="283399"/>
                  <a:pt x="905733" y="237820"/>
                  <a:pt x="693507" y="256341"/>
                </a:cubicBezTo>
                <a:cubicBezTo>
                  <a:pt x="481281" y="274862"/>
                  <a:pt x="369457" y="234856"/>
                  <a:pt x="128170" y="256341"/>
                </a:cubicBezTo>
                <a:cubicBezTo>
                  <a:pt x="67013" y="243336"/>
                  <a:pt x="-4766" y="317510"/>
                  <a:pt x="0" y="384511"/>
                </a:cubicBezTo>
                <a:cubicBezTo>
                  <a:pt x="-11658" y="630286"/>
                  <a:pt x="-19224" y="686543"/>
                  <a:pt x="0" y="925690"/>
                </a:cubicBezTo>
                <a:cubicBezTo>
                  <a:pt x="19224" y="1164837"/>
                  <a:pt x="-10549" y="1230793"/>
                  <a:pt x="0" y="1496934"/>
                </a:cubicBezTo>
                <a:cubicBezTo>
                  <a:pt x="10549" y="1763075"/>
                  <a:pt x="-12681" y="1850584"/>
                  <a:pt x="0" y="2008047"/>
                </a:cubicBezTo>
                <a:cubicBezTo>
                  <a:pt x="12681" y="2165510"/>
                  <a:pt x="26588" y="2336571"/>
                  <a:pt x="0" y="2609357"/>
                </a:cubicBezTo>
                <a:cubicBezTo>
                  <a:pt x="-26588" y="2882143"/>
                  <a:pt x="35102" y="3107665"/>
                  <a:pt x="0" y="3391059"/>
                </a:cubicBezTo>
                <a:cubicBezTo>
                  <a:pt x="10511" y="3456574"/>
                  <a:pt x="68130" y="3517518"/>
                  <a:pt x="128170" y="3519229"/>
                </a:cubicBezTo>
                <a:cubicBezTo>
                  <a:pt x="194302" y="3517119"/>
                  <a:pt x="247553" y="3454345"/>
                  <a:pt x="256340" y="3391059"/>
                </a:cubicBezTo>
                <a:cubicBezTo>
                  <a:pt x="263853" y="3352038"/>
                  <a:pt x="257830" y="3304158"/>
                  <a:pt x="256341" y="3262888"/>
                </a:cubicBezTo>
                <a:cubicBezTo>
                  <a:pt x="425541" y="3250485"/>
                  <a:pt x="737174" y="3254602"/>
                  <a:pt x="915901" y="3262888"/>
                </a:cubicBezTo>
                <a:cubicBezTo>
                  <a:pt x="1094628" y="3271174"/>
                  <a:pt x="1321080" y="3259156"/>
                  <a:pt x="1449830" y="3262888"/>
                </a:cubicBezTo>
                <a:cubicBezTo>
                  <a:pt x="1578580" y="3266620"/>
                  <a:pt x="1863686" y="3232170"/>
                  <a:pt x="2077982" y="3262888"/>
                </a:cubicBezTo>
                <a:cubicBezTo>
                  <a:pt x="2292278" y="3293606"/>
                  <a:pt x="2489172" y="3246292"/>
                  <a:pt x="2706134" y="3262888"/>
                </a:cubicBezTo>
                <a:cubicBezTo>
                  <a:pt x="2923096" y="3279484"/>
                  <a:pt x="3174007" y="3255041"/>
                  <a:pt x="3397101" y="3262888"/>
                </a:cubicBezTo>
                <a:cubicBezTo>
                  <a:pt x="3475393" y="3246937"/>
                  <a:pt x="3516404" y="3190746"/>
                  <a:pt x="3525271" y="3134718"/>
                </a:cubicBezTo>
                <a:cubicBezTo>
                  <a:pt x="3502100" y="2936716"/>
                  <a:pt x="3547012" y="2815566"/>
                  <a:pt x="3525271" y="2623605"/>
                </a:cubicBezTo>
                <a:cubicBezTo>
                  <a:pt x="3503530" y="2431644"/>
                  <a:pt x="3542794" y="2326679"/>
                  <a:pt x="3525271" y="2052361"/>
                </a:cubicBezTo>
                <a:cubicBezTo>
                  <a:pt x="3507748" y="1778043"/>
                  <a:pt x="3547425" y="1665850"/>
                  <a:pt x="3525271" y="1481117"/>
                </a:cubicBezTo>
                <a:cubicBezTo>
                  <a:pt x="3503117" y="1296384"/>
                  <a:pt x="3530962" y="1024907"/>
                  <a:pt x="3525271" y="849742"/>
                </a:cubicBezTo>
                <a:cubicBezTo>
                  <a:pt x="3519580" y="674577"/>
                  <a:pt x="3497679" y="345385"/>
                  <a:pt x="3525271" y="128170"/>
                </a:cubicBezTo>
                <a:close/>
                <a:moveTo>
                  <a:pt x="128170" y="512681"/>
                </a:moveTo>
                <a:cubicBezTo>
                  <a:pt x="208914" y="526730"/>
                  <a:pt x="257569" y="458428"/>
                  <a:pt x="256340" y="384511"/>
                </a:cubicBezTo>
                <a:cubicBezTo>
                  <a:pt x="252817" y="342213"/>
                  <a:pt x="221064" y="326005"/>
                  <a:pt x="192255" y="320426"/>
                </a:cubicBezTo>
                <a:cubicBezTo>
                  <a:pt x="157611" y="316063"/>
                  <a:pt x="120741" y="344612"/>
                  <a:pt x="128170" y="384511"/>
                </a:cubicBezTo>
                <a:cubicBezTo>
                  <a:pt x="131895" y="424977"/>
                  <a:pt x="127302" y="449878"/>
                  <a:pt x="128170" y="512681"/>
                </a:cubicBezTo>
                <a:close/>
              </a:path>
              <a:path w="3525271" h="3519229" fill="darkenLess" stroke="0" extrusionOk="0">
                <a:moveTo>
                  <a:pt x="128170" y="512681"/>
                </a:moveTo>
                <a:cubicBezTo>
                  <a:pt x="212820" y="521250"/>
                  <a:pt x="255901" y="453132"/>
                  <a:pt x="256340" y="384511"/>
                </a:cubicBezTo>
                <a:cubicBezTo>
                  <a:pt x="250006" y="352730"/>
                  <a:pt x="229329" y="322785"/>
                  <a:pt x="192255" y="320426"/>
                </a:cubicBezTo>
                <a:cubicBezTo>
                  <a:pt x="151084" y="325365"/>
                  <a:pt x="126171" y="351057"/>
                  <a:pt x="128170" y="384511"/>
                </a:cubicBezTo>
                <a:cubicBezTo>
                  <a:pt x="124629" y="430279"/>
                  <a:pt x="130836" y="485285"/>
                  <a:pt x="128170" y="512681"/>
                </a:cubicBezTo>
                <a:close/>
                <a:moveTo>
                  <a:pt x="3397101" y="256341"/>
                </a:moveTo>
                <a:cubicBezTo>
                  <a:pt x="3467162" y="258223"/>
                  <a:pt x="3525919" y="194616"/>
                  <a:pt x="3525271" y="128171"/>
                </a:cubicBezTo>
                <a:cubicBezTo>
                  <a:pt x="3520361" y="58931"/>
                  <a:pt x="3455703" y="-8816"/>
                  <a:pt x="3397101" y="1"/>
                </a:cubicBezTo>
                <a:cubicBezTo>
                  <a:pt x="3329580" y="6575"/>
                  <a:pt x="3268646" y="60457"/>
                  <a:pt x="3268931" y="128171"/>
                </a:cubicBezTo>
                <a:cubicBezTo>
                  <a:pt x="3262964" y="159618"/>
                  <a:pt x="3298461" y="196150"/>
                  <a:pt x="3333016" y="192256"/>
                </a:cubicBezTo>
                <a:cubicBezTo>
                  <a:pt x="3364465" y="193681"/>
                  <a:pt x="3399048" y="167835"/>
                  <a:pt x="3397101" y="128171"/>
                </a:cubicBezTo>
                <a:cubicBezTo>
                  <a:pt x="3402149" y="157880"/>
                  <a:pt x="3395959" y="192591"/>
                  <a:pt x="3397101" y="256341"/>
                </a:cubicBezTo>
                <a:close/>
              </a:path>
              <a:path w="3525271" h="3519229" fill="none" extrusionOk="0">
                <a:moveTo>
                  <a:pt x="0" y="384511"/>
                </a:moveTo>
                <a:cubicBezTo>
                  <a:pt x="-7383" y="298624"/>
                  <a:pt x="41947" y="260435"/>
                  <a:pt x="128170" y="256341"/>
                </a:cubicBezTo>
                <a:cubicBezTo>
                  <a:pt x="297693" y="251113"/>
                  <a:pt x="422999" y="239312"/>
                  <a:pt x="693507" y="256341"/>
                </a:cubicBezTo>
                <a:cubicBezTo>
                  <a:pt x="964015" y="273370"/>
                  <a:pt x="1083599" y="265674"/>
                  <a:pt x="1321659" y="256341"/>
                </a:cubicBezTo>
                <a:cubicBezTo>
                  <a:pt x="1559719" y="247008"/>
                  <a:pt x="1825884" y="227460"/>
                  <a:pt x="2012626" y="256341"/>
                </a:cubicBezTo>
                <a:cubicBezTo>
                  <a:pt x="2199368" y="285222"/>
                  <a:pt x="2451998" y="251174"/>
                  <a:pt x="2577963" y="256341"/>
                </a:cubicBezTo>
                <a:cubicBezTo>
                  <a:pt x="2703928" y="261508"/>
                  <a:pt x="3095286" y="269762"/>
                  <a:pt x="3268930" y="256341"/>
                </a:cubicBezTo>
                <a:cubicBezTo>
                  <a:pt x="3267579" y="210290"/>
                  <a:pt x="3271197" y="181375"/>
                  <a:pt x="3268930" y="128170"/>
                </a:cubicBezTo>
                <a:cubicBezTo>
                  <a:pt x="3277849" y="51202"/>
                  <a:pt x="3323284" y="6809"/>
                  <a:pt x="3397100" y="0"/>
                </a:cubicBezTo>
                <a:cubicBezTo>
                  <a:pt x="3469993" y="13149"/>
                  <a:pt x="3534684" y="57220"/>
                  <a:pt x="3525270" y="128170"/>
                </a:cubicBezTo>
                <a:cubicBezTo>
                  <a:pt x="3486720" y="1199924"/>
                  <a:pt x="3470777" y="2134658"/>
                  <a:pt x="3525271" y="3134718"/>
                </a:cubicBezTo>
                <a:cubicBezTo>
                  <a:pt x="3530623" y="3211807"/>
                  <a:pt x="3465217" y="3264000"/>
                  <a:pt x="3397101" y="3262888"/>
                </a:cubicBezTo>
                <a:cubicBezTo>
                  <a:pt x="3103089" y="3267018"/>
                  <a:pt x="2945521" y="3266395"/>
                  <a:pt x="2768949" y="3262888"/>
                </a:cubicBezTo>
                <a:cubicBezTo>
                  <a:pt x="2592377" y="3259381"/>
                  <a:pt x="2239023" y="3260435"/>
                  <a:pt x="2077982" y="3262888"/>
                </a:cubicBezTo>
                <a:cubicBezTo>
                  <a:pt x="1916941" y="3265341"/>
                  <a:pt x="1710225" y="3258496"/>
                  <a:pt x="1418422" y="3262888"/>
                </a:cubicBezTo>
                <a:cubicBezTo>
                  <a:pt x="1126619" y="3267280"/>
                  <a:pt x="1024982" y="3270220"/>
                  <a:pt x="821678" y="3262888"/>
                </a:cubicBezTo>
                <a:cubicBezTo>
                  <a:pt x="618374" y="3255556"/>
                  <a:pt x="520633" y="3251650"/>
                  <a:pt x="256341" y="3262888"/>
                </a:cubicBezTo>
                <a:cubicBezTo>
                  <a:pt x="256439" y="3294521"/>
                  <a:pt x="251805" y="3339589"/>
                  <a:pt x="256341" y="3391059"/>
                </a:cubicBezTo>
                <a:cubicBezTo>
                  <a:pt x="256351" y="3454305"/>
                  <a:pt x="194019" y="3511079"/>
                  <a:pt x="128171" y="3519229"/>
                </a:cubicBezTo>
                <a:cubicBezTo>
                  <a:pt x="66047" y="3522071"/>
                  <a:pt x="14896" y="3456251"/>
                  <a:pt x="1" y="3391059"/>
                </a:cubicBezTo>
                <a:cubicBezTo>
                  <a:pt x="79273" y="2266861"/>
                  <a:pt x="-74562" y="1481605"/>
                  <a:pt x="0" y="384511"/>
                </a:cubicBezTo>
                <a:close/>
                <a:moveTo>
                  <a:pt x="3268930" y="256341"/>
                </a:moveTo>
                <a:cubicBezTo>
                  <a:pt x="3319638" y="257049"/>
                  <a:pt x="3337462" y="252627"/>
                  <a:pt x="3397101" y="256341"/>
                </a:cubicBezTo>
                <a:cubicBezTo>
                  <a:pt x="3478908" y="247436"/>
                  <a:pt x="3528396" y="203174"/>
                  <a:pt x="3525271" y="128171"/>
                </a:cubicBezTo>
                <a:moveTo>
                  <a:pt x="3397101" y="256341"/>
                </a:moveTo>
                <a:cubicBezTo>
                  <a:pt x="3401650" y="219523"/>
                  <a:pt x="3394804" y="182004"/>
                  <a:pt x="3397101" y="128170"/>
                </a:cubicBezTo>
                <a:cubicBezTo>
                  <a:pt x="3401646" y="164282"/>
                  <a:pt x="3364016" y="193664"/>
                  <a:pt x="3333016" y="192255"/>
                </a:cubicBezTo>
                <a:cubicBezTo>
                  <a:pt x="3290940" y="192369"/>
                  <a:pt x="3270541" y="163659"/>
                  <a:pt x="3268931" y="128170"/>
                </a:cubicBezTo>
                <a:moveTo>
                  <a:pt x="128170" y="512681"/>
                </a:moveTo>
                <a:cubicBezTo>
                  <a:pt x="130878" y="483068"/>
                  <a:pt x="128810" y="425617"/>
                  <a:pt x="128170" y="384511"/>
                </a:cubicBezTo>
                <a:cubicBezTo>
                  <a:pt x="126459" y="354299"/>
                  <a:pt x="156640" y="315977"/>
                  <a:pt x="192255" y="320426"/>
                </a:cubicBezTo>
                <a:cubicBezTo>
                  <a:pt x="220038" y="319348"/>
                  <a:pt x="252687" y="346948"/>
                  <a:pt x="256340" y="384511"/>
                </a:cubicBezTo>
                <a:cubicBezTo>
                  <a:pt x="248919" y="461288"/>
                  <a:pt x="191696" y="504387"/>
                  <a:pt x="128170" y="512681"/>
                </a:cubicBezTo>
                <a:cubicBezTo>
                  <a:pt x="62484" y="525867"/>
                  <a:pt x="11354" y="455049"/>
                  <a:pt x="0" y="384511"/>
                </a:cubicBezTo>
                <a:moveTo>
                  <a:pt x="256341" y="384511"/>
                </a:moveTo>
                <a:cubicBezTo>
                  <a:pt x="228156" y="527702"/>
                  <a:pt x="284661" y="780658"/>
                  <a:pt x="256341" y="1017754"/>
                </a:cubicBezTo>
                <a:cubicBezTo>
                  <a:pt x="228021" y="1254850"/>
                  <a:pt x="249434" y="1397833"/>
                  <a:pt x="256341" y="1593429"/>
                </a:cubicBezTo>
                <a:cubicBezTo>
                  <a:pt x="263248" y="1789025"/>
                  <a:pt x="265787" y="2046641"/>
                  <a:pt x="256341" y="2226672"/>
                </a:cubicBezTo>
                <a:cubicBezTo>
                  <a:pt x="246895" y="2406703"/>
                  <a:pt x="300934" y="2776215"/>
                  <a:pt x="256341" y="3262888"/>
                </a:cubicBezTo>
              </a:path>
              <a:path w="3525271" h="3519229" fill="none" stroke="0" extrusionOk="0">
                <a:moveTo>
                  <a:pt x="0" y="384511"/>
                </a:moveTo>
                <a:cubicBezTo>
                  <a:pt x="859" y="298130"/>
                  <a:pt x="49626" y="244816"/>
                  <a:pt x="128170" y="256341"/>
                </a:cubicBezTo>
                <a:cubicBezTo>
                  <a:pt x="262576" y="252301"/>
                  <a:pt x="486568" y="274651"/>
                  <a:pt x="724914" y="256341"/>
                </a:cubicBezTo>
                <a:cubicBezTo>
                  <a:pt x="963260" y="238031"/>
                  <a:pt x="1066803" y="253145"/>
                  <a:pt x="1384474" y="256341"/>
                </a:cubicBezTo>
                <a:cubicBezTo>
                  <a:pt x="1702145" y="259537"/>
                  <a:pt x="1799526" y="281353"/>
                  <a:pt x="1918403" y="256341"/>
                </a:cubicBezTo>
                <a:cubicBezTo>
                  <a:pt x="2037280" y="231329"/>
                  <a:pt x="2240903" y="238806"/>
                  <a:pt x="2452332" y="256341"/>
                </a:cubicBezTo>
                <a:cubicBezTo>
                  <a:pt x="2663761" y="273876"/>
                  <a:pt x="2902602" y="275012"/>
                  <a:pt x="3268930" y="256341"/>
                </a:cubicBezTo>
                <a:cubicBezTo>
                  <a:pt x="3270116" y="192759"/>
                  <a:pt x="3271162" y="157501"/>
                  <a:pt x="3268930" y="128170"/>
                </a:cubicBezTo>
                <a:cubicBezTo>
                  <a:pt x="3272162" y="67993"/>
                  <a:pt x="3331714" y="-4243"/>
                  <a:pt x="3397100" y="0"/>
                </a:cubicBezTo>
                <a:cubicBezTo>
                  <a:pt x="3484603" y="-1530"/>
                  <a:pt x="3526637" y="44176"/>
                  <a:pt x="3525270" y="128170"/>
                </a:cubicBezTo>
                <a:cubicBezTo>
                  <a:pt x="3529057" y="891701"/>
                  <a:pt x="3452552" y="2206810"/>
                  <a:pt x="3525271" y="3134718"/>
                </a:cubicBezTo>
                <a:cubicBezTo>
                  <a:pt x="3531008" y="3217300"/>
                  <a:pt x="3479940" y="3261109"/>
                  <a:pt x="3397101" y="3262888"/>
                </a:cubicBezTo>
                <a:cubicBezTo>
                  <a:pt x="3219449" y="3243708"/>
                  <a:pt x="2990762" y="3235184"/>
                  <a:pt x="2831764" y="3262888"/>
                </a:cubicBezTo>
                <a:cubicBezTo>
                  <a:pt x="2672766" y="3290592"/>
                  <a:pt x="2413348" y="3267695"/>
                  <a:pt x="2297835" y="3262888"/>
                </a:cubicBezTo>
                <a:cubicBezTo>
                  <a:pt x="2182322" y="3258081"/>
                  <a:pt x="1914851" y="3275815"/>
                  <a:pt x="1701091" y="3262888"/>
                </a:cubicBezTo>
                <a:cubicBezTo>
                  <a:pt x="1487331" y="3249961"/>
                  <a:pt x="1226193" y="3279735"/>
                  <a:pt x="1010123" y="3262888"/>
                </a:cubicBezTo>
                <a:cubicBezTo>
                  <a:pt x="794053" y="3246041"/>
                  <a:pt x="606617" y="3268300"/>
                  <a:pt x="256341" y="3262888"/>
                </a:cubicBezTo>
                <a:cubicBezTo>
                  <a:pt x="261674" y="3317584"/>
                  <a:pt x="256863" y="3361372"/>
                  <a:pt x="256341" y="3391059"/>
                </a:cubicBezTo>
                <a:cubicBezTo>
                  <a:pt x="261622" y="3460233"/>
                  <a:pt x="195532" y="3505500"/>
                  <a:pt x="128171" y="3519229"/>
                </a:cubicBezTo>
                <a:cubicBezTo>
                  <a:pt x="71425" y="3520387"/>
                  <a:pt x="1067" y="3477421"/>
                  <a:pt x="1" y="3391059"/>
                </a:cubicBezTo>
                <a:cubicBezTo>
                  <a:pt x="-124355" y="2378317"/>
                  <a:pt x="231805" y="1357517"/>
                  <a:pt x="0" y="384511"/>
                </a:cubicBezTo>
                <a:close/>
                <a:moveTo>
                  <a:pt x="3268930" y="256341"/>
                </a:moveTo>
                <a:cubicBezTo>
                  <a:pt x="3301396" y="253728"/>
                  <a:pt x="3353552" y="251389"/>
                  <a:pt x="3397101" y="256341"/>
                </a:cubicBezTo>
                <a:cubicBezTo>
                  <a:pt x="3454225" y="246934"/>
                  <a:pt x="3533315" y="200689"/>
                  <a:pt x="3525271" y="128171"/>
                </a:cubicBezTo>
                <a:moveTo>
                  <a:pt x="3397101" y="256341"/>
                </a:moveTo>
                <a:cubicBezTo>
                  <a:pt x="3393000" y="193893"/>
                  <a:pt x="3402197" y="160250"/>
                  <a:pt x="3397101" y="128170"/>
                </a:cubicBezTo>
                <a:cubicBezTo>
                  <a:pt x="3397708" y="171204"/>
                  <a:pt x="3366174" y="187272"/>
                  <a:pt x="3333016" y="192255"/>
                </a:cubicBezTo>
                <a:cubicBezTo>
                  <a:pt x="3300181" y="184715"/>
                  <a:pt x="3273504" y="167158"/>
                  <a:pt x="3268931" y="128170"/>
                </a:cubicBezTo>
                <a:moveTo>
                  <a:pt x="128170" y="512681"/>
                </a:moveTo>
                <a:cubicBezTo>
                  <a:pt x="133151" y="456101"/>
                  <a:pt x="132906" y="420487"/>
                  <a:pt x="128170" y="384511"/>
                </a:cubicBezTo>
                <a:cubicBezTo>
                  <a:pt x="125888" y="351619"/>
                  <a:pt x="158656" y="323853"/>
                  <a:pt x="192255" y="320426"/>
                </a:cubicBezTo>
                <a:cubicBezTo>
                  <a:pt x="225309" y="318176"/>
                  <a:pt x="258639" y="349813"/>
                  <a:pt x="256340" y="384511"/>
                </a:cubicBezTo>
                <a:cubicBezTo>
                  <a:pt x="258670" y="443410"/>
                  <a:pt x="199445" y="506797"/>
                  <a:pt x="128170" y="512681"/>
                </a:cubicBezTo>
                <a:cubicBezTo>
                  <a:pt x="65784" y="527619"/>
                  <a:pt x="-3225" y="439453"/>
                  <a:pt x="0" y="384511"/>
                </a:cubicBezTo>
                <a:moveTo>
                  <a:pt x="256341" y="384511"/>
                </a:moveTo>
                <a:cubicBezTo>
                  <a:pt x="233798" y="533048"/>
                  <a:pt x="253434" y="766942"/>
                  <a:pt x="256341" y="902619"/>
                </a:cubicBezTo>
                <a:cubicBezTo>
                  <a:pt x="259248" y="1038296"/>
                  <a:pt x="226170" y="1310239"/>
                  <a:pt x="256341" y="1507078"/>
                </a:cubicBezTo>
                <a:cubicBezTo>
                  <a:pt x="286512" y="1703917"/>
                  <a:pt x="260410" y="1960439"/>
                  <a:pt x="256341" y="2140321"/>
                </a:cubicBezTo>
                <a:cubicBezTo>
                  <a:pt x="252272" y="2320203"/>
                  <a:pt x="248860" y="2471419"/>
                  <a:pt x="256341" y="2744780"/>
                </a:cubicBezTo>
                <a:cubicBezTo>
                  <a:pt x="263822" y="3018141"/>
                  <a:pt x="230804" y="3095642"/>
                  <a:pt x="256341" y="326288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rgbClr val="D2D2D2"/>
                </a:solidFill>
                <a:effectLst/>
              </a:rPr>
              <a:t>​​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Sudionici operacije </a:t>
            </a:r>
            <a:r>
              <a:rPr lang="hr-HR" sz="2800" b="1" i="1" dirty="0">
                <a:solidFill>
                  <a:schemeClr val="tx1"/>
                </a:solidFill>
                <a:effectLst/>
              </a:rPr>
              <a:t>Čagalj</a:t>
            </a:r>
            <a:r>
              <a:rPr lang="hr-HR" sz="2800" b="1" i="1" dirty="0" smtClean="0">
                <a:solidFill>
                  <a:schemeClr val="tx1"/>
                </a:solidFill>
                <a:effectLst/>
              </a:rPr>
              <a:t>​​</a:t>
            </a:r>
            <a:endParaRPr lang="hr-HR" sz="2800" b="1" i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A12CCBA6-C96F-4420-8154-CE401876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11491"/>
            <a:ext cx="8257880" cy="528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9873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152DC055-9A05-4111-964D-3BAFD027981A}"/>
              </a:ext>
            </a:extLst>
          </p:cNvPr>
          <p:cNvSpPr/>
          <p:nvPr/>
        </p:nvSpPr>
        <p:spPr>
          <a:xfrm>
            <a:off x="8644379" y="3629320"/>
            <a:ext cx="3355943" cy="3110844"/>
          </a:xfrm>
          <a:custGeom>
            <a:avLst/>
            <a:gdLst>
              <a:gd name="connsiteX0" fmla="*/ 388856 w 3355943"/>
              <a:gd name="connsiteY0" fmla="*/ 388856 h 3110844"/>
              <a:gd name="connsiteX1" fmla="*/ 981849 w 3355943"/>
              <a:gd name="connsiteY1" fmla="*/ 388856 h 3110844"/>
              <a:gd name="connsiteX2" fmla="*/ 1600625 w 3355943"/>
              <a:gd name="connsiteY2" fmla="*/ 388856 h 3110844"/>
              <a:gd name="connsiteX3" fmla="*/ 2245183 w 3355943"/>
              <a:gd name="connsiteY3" fmla="*/ 388856 h 3110844"/>
              <a:gd name="connsiteX4" fmla="*/ 2967088 w 3355943"/>
              <a:gd name="connsiteY4" fmla="*/ 388856 h 3110844"/>
              <a:gd name="connsiteX5" fmla="*/ 2967088 w 3355943"/>
              <a:gd name="connsiteY5" fmla="*/ 995471 h 3110844"/>
              <a:gd name="connsiteX6" fmla="*/ 2967088 w 3355943"/>
              <a:gd name="connsiteY6" fmla="*/ 1625416 h 3110844"/>
              <a:gd name="connsiteX7" fmla="*/ 2967088 w 3355943"/>
              <a:gd name="connsiteY7" fmla="*/ 2138706 h 3110844"/>
              <a:gd name="connsiteX8" fmla="*/ 2967088 w 3355943"/>
              <a:gd name="connsiteY8" fmla="*/ 2721989 h 3110844"/>
              <a:gd name="connsiteX9" fmla="*/ 2322530 w 3355943"/>
              <a:gd name="connsiteY9" fmla="*/ 2721989 h 3110844"/>
              <a:gd name="connsiteX10" fmla="*/ 1729537 w 3355943"/>
              <a:gd name="connsiteY10" fmla="*/ 2721989 h 3110844"/>
              <a:gd name="connsiteX11" fmla="*/ 1110761 w 3355943"/>
              <a:gd name="connsiteY11" fmla="*/ 2721989 h 3110844"/>
              <a:gd name="connsiteX12" fmla="*/ 388856 w 3355943"/>
              <a:gd name="connsiteY12" fmla="*/ 2721989 h 3110844"/>
              <a:gd name="connsiteX13" fmla="*/ 388856 w 3355943"/>
              <a:gd name="connsiteY13" fmla="*/ 2092043 h 3110844"/>
              <a:gd name="connsiteX14" fmla="*/ 388856 w 3355943"/>
              <a:gd name="connsiteY14" fmla="*/ 1555423 h 3110844"/>
              <a:gd name="connsiteX15" fmla="*/ 388856 w 3355943"/>
              <a:gd name="connsiteY15" fmla="*/ 1042133 h 3110844"/>
              <a:gd name="connsiteX16" fmla="*/ 388856 w 3355943"/>
              <a:gd name="connsiteY16" fmla="*/ 388856 h 3110844"/>
              <a:gd name="connsiteX0" fmla="*/ 0 w 3355943"/>
              <a:gd name="connsiteY0" fmla="*/ 0 h 3110844"/>
              <a:gd name="connsiteX1" fmla="*/ 637629 w 3355943"/>
              <a:gd name="connsiteY1" fmla="*/ 0 h 3110844"/>
              <a:gd name="connsiteX2" fmla="*/ 1275258 w 3355943"/>
              <a:gd name="connsiteY2" fmla="*/ 0 h 3110844"/>
              <a:gd name="connsiteX3" fmla="*/ 2013566 w 3355943"/>
              <a:gd name="connsiteY3" fmla="*/ 0 h 3110844"/>
              <a:gd name="connsiteX4" fmla="*/ 2651195 w 3355943"/>
              <a:gd name="connsiteY4" fmla="*/ 0 h 3110844"/>
              <a:gd name="connsiteX5" fmla="*/ 3355943 w 3355943"/>
              <a:gd name="connsiteY5" fmla="*/ 0 h 3110844"/>
              <a:gd name="connsiteX6" fmla="*/ 2967088 w 3355943"/>
              <a:gd name="connsiteY6" fmla="*/ 388856 h 3110844"/>
              <a:gd name="connsiteX7" fmla="*/ 2374095 w 3355943"/>
              <a:gd name="connsiteY7" fmla="*/ 388856 h 3110844"/>
              <a:gd name="connsiteX8" fmla="*/ 1781101 w 3355943"/>
              <a:gd name="connsiteY8" fmla="*/ 388856 h 3110844"/>
              <a:gd name="connsiteX9" fmla="*/ 1136543 w 3355943"/>
              <a:gd name="connsiteY9" fmla="*/ 388856 h 3110844"/>
              <a:gd name="connsiteX10" fmla="*/ 388856 w 3355943"/>
              <a:gd name="connsiteY10" fmla="*/ 388856 h 3110844"/>
              <a:gd name="connsiteX11" fmla="*/ 0 w 3355943"/>
              <a:gd name="connsiteY11" fmla="*/ 0 h 3110844"/>
              <a:gd name="connsiteX0" fmla="*/ 0 w 3355943"/>
              <a:gd name="connsiteY0" fmla="*/ 3110844 h 3110844"/>
              <a:gd name="connsiteX1" fmla="*/ 388856 w 3355943"/>
              <a:gd name="connsiteY1" fmla="*/ 2721989 h 3110844"/>
              <a:gd name="connsiteX2" fmla="*/ 981849 w 3355943"/>
              <a:gd name="connsiteY2" fmla="*/ 2721989 h 3110844"/>
              <a:gd name="connsiteX3" fmla="*/ 1677972 w 3355943"/>
              <a:gd name="connsiteY3" fmla="*/ 2721989 h 3110844"/>
              <a:gd name="connsiteX4" fmla="*/ 2322530 w 3355943"/>
              <a:gd name="connsiteY4" fmla="*/ 2721989 h 3110844"/>
              <a:gd name="connsiteX5" fmla="*/ 2967088 w 3355943"/>
              <a:gd name="connsiteY5" fmla="*/ 2721989 h 3110844"/>
              <a:gd name="connsiteX6" fmla="*/ 3355943 w 3355943"/>
              <a:gd name="connsiteY6" fmla="*/ 3110844 h 3110844"/>
              <a:gd name="connsiteX7" fmla="*/ 2751873 w 3355943"/>
              <a:gd name="connsiteY7" fmla="*/ 3110844 h 3110844"/>
              <a:gd name="connsiteX8" fmla="*/ 2013566 w 3355943"/>
              <a:gd name="connsiteY8" fmla="*/ 3110844 h 3110844"/>
              <a:gd name="connsiteX9" fmla="*/ 1275258 w 3355943"/>
              <a:gd name="connsiteY9" fmla="*/ 3110844 h 3110844"/>
              <a:gd name="connsiteX10" fmla="*/ 637629 w 3355943"/>
              <a:gd name="connsiteY10" fmla="*/ 3110844 h 3110844"/>
              <a:gd name="connsiteX11" fmla="*/ 0 w 3355943"/>
              <a:gd name="connsiteY11" fmla="*/ 3110844 h 3110844"/>
              <a:gd name="connsiteX0" fmla="*/ 0 w 3355943"/>
              <a:gd name="connsiteY0" fmla="*/ 0 h 3110844"/>
              <a:gd name="connsiteX1" fmla="*/ 388856 w 3355943"/>
              <a:gd name="connsiteY1" fmla="*/ 388856 h 3110844"/>
              <a:gd name="connsiteX2" fmla="*/ 388856 w 3355943"/>
              <a:gd name="connsiteY2" fmla="*/ 995471 h 3110844"/>
              <a:gd name="connsiteX3" fmla="*/ 388856 w 3355943"/>
              <a:gd name="connsiteY3" fmla="*/ 1532091 h 3110844"/>
              <a:gd name="connsiteX4" fmla="*/ 388856 w 3355943"/>
              <a:gd name="connsiteY4" fmla="*/ 2092043 h 3110844"/>
              <a:gd name="connsiteX5" fmla="*/ 388856 w 3355943"/>
              <a:gd name="connsiteY5" fmla="*/ 2721989 h 3110844"/>
              <a:gd name="connsiteX6" fmla="*/ 0 w 3355943"/>
              <a:gd name="connsiteY6" fmla="*/ 3110844 h 3110844"/>
              <a:gd name="connsiteX7" fmla="*/ 0 w 3355943"/>
              <a:gd name="connsiteY7" fmla="*/ 2582001 h 3110844"/>
              <a:gd name="connsiteX8" fmla="*/ 0 w 3355943"/>
              <a:gd name="connsiteY8" fmla="*/ 2053157 h 3110844"/>
              <a:gd name="connsiteX9" fmla="*/ 0 w 3355943"/>
              <a:gd name="connsiteY9" fmla="*/ 1462097 h 3110844"/>
              <a:gd name="connsiteX10" fmla="*/ 0 w 3355943"/>
              <a:gd name="connsiteY10" fmla="*/ 902145 h 3110844"/>
              <a:gd name="connsiteX11" fmla="*/ 0 w 3355943"/>
              <a:gd name="connsiteY11" fmla="*/ 0 h 3110844"/>
              <a:gd name="connsiteX0" fmla="*/ 3355943 w 3355943"/>
              <a:gd name="connsiteY0" fmla="*/ 0 h 3110844"/>
              <a:gd name="connsiteX1" fmla="*/ 3355943 w 3355943"/>
              <a:gd name="connsiteY1" fmla="*/ 684386 h 3110844"/>
              <a:gd name="connsiteX2" fmla="*/ 3355943 w 3355943"/>
              <a:gd name="connsiteY2" fmla="*/ 1368771 h 3110844"/>
              <a:gd name="connsiteX3" fmla="*/ 3355943 w 3355943"/>
              <a:gd name="connsiteY3" fmla="*/ 2022049 h 3110844"/>
              <a:gd name="connsiteX4" fmla="*/ 3355943 w 3355943"/>
              <a:gd name="connsiteY4" fmla="*/ 3110844 h 3110844"/>
              <a:gd name="connsiteX5" fmla="*/ 2967088 w 3355943"/>
              <a:gd name="connsiteY5" fmla="*/ 2721989 h 3110844"/>
              <a:gd name="connsiteX6" fmla="*/ 2967088 w 3355943"/>
              <a:gd name="connsiteY6" fmla="*/ 2115374 h 3110844"/>
              <a:gd name="connsiteX7" fmla="*/ 2967088 w 3355943"/>
              <a:gd name="connsiteY7" fmla="*/ 1602085 h 3110844"/>
              <a:gd name="connsiteX8" fmla="*/ 2967088 w 3355943"/>
              <a:gd name="connsiteY8" fmla="*/ 1042133 h 3110844"/>
              <a:gd name="connsiteX9" fmla="*/ 2967088 w 3355943"/>
              <a:gd name="connsiteY9" fmla="*/ 388856 h 3110844"/>
              <a:gd name="connsiteX10" fmla="*/ 3355943 w 3355943"/>
              <a:gd name="connsiteY10" fmla="*/ 0 h 3110844"/>
              <a:gd name="connsiteX0" fmla="*/ 0 w 3355943"/>
              <a:gd name="connsiteY0" fmla="*/ 0 h 3110844"/>
              <a:gd name="connsiteX1" fmla="*/ 604070 w 3355943"/>
              <a:gd name="connsiteY1" fmla="*/ 0 h 3110844"/>
              <a:gd name="connsiteX2" fmla="*/ 1275258 w 3355943"/>
              <a:gd name="connsiteY2" fmla="*/ 0 h 3110844"/>
              <a:gd name="connsiteX3" fmla="*/ 2013566 w 3355943"/>
              <a:gd name="connsiteY3" fmla="*/ 0 h 3110844"/>
              <a:gd name="connsiteX4" fmla="*/ 2718314 w 3355943"/>
              <a:gd name="connsiteY4" fmla="*/ 0 h 3110844"/>
              <a:gd name="connsiteX5" fmla="*/ 3355943 w 3355943"/>
              <a:gd name="connsiteY5" fmla="*/ 0 h 3110844"/>
              <a:gd name="connsiteX6" fmla="*/ 3355943 w 3355943"/>
              <a:gd name="connsiteY6" fmla="*/ 622169 h 3110844"/>
              <a:gd name="connsiteX7" fmla="*/ 3355943 w 3355943"/>
              <a:gd name="connsiteY7" fmla="*/ 1213229 h 3110844"/>
              <a:gd name="connsiteX8" fmla="*/ 3355943 w 3355943"/>
              <a:gd name="connsiteY8" fmla="*/ 1804290 h 3110844"/>
              <a:gd name="connsiteX9" fmla="*/ 3355943 w 3355943"/>
              <a:gd name="connsiteY9" fmla="*/ 2395350 h 3110844"/>
              <a:gd name="connsiteX10" fmla="*/ 3355943 w 3355943"/>
              <a:gd name="connsiteY10" fmla="*/ 3110844 h 3110844"/>
              <a:gd name="connsiteX11" fmla="*/ 2617636 w 3355943"/>
              <a:gd name="connsiteY11" fmla="*/ 3110844 h 3110844"/>
              <a:gd name="connsiteX12" fmla="*/ 1912888 w 3355943"/>
              <a:gd name="connsiteY12" fmla="*/ 3110844 h 3110844"/>
              <a:gd name="connsiteX13" fmla="*/ 1308818 w 3355943"/>
              <a:gd name="connsiteY13" fmla="*/ 3110844 h 3110844"/>
              <a:gd name="connsiteX14" fmla="*/ 738307 w 3355943"/>
              <a:gd name="connsiteY14" fmla="*/ 3110844 h 3110844"/>
              <a:gd name="connsiteX15" fmla="*/ 0 w 3355943"/>
              <a:gd name="connsiteY15" fmla="*/ 3110844 h 3110844"/>
              <a:gd name="connsiteX16" fmla="*/ 0 w 3355943"/>
              <a:gd name="connsiteY16" fmla="*/ 2457567 h 3110844"/>
              <a:gd name="connsiteX17" fmla="*/ 0 w 3355943"/>
              <a:gd name="connsiteY17" fmla="*/ 1928723 h 3110844"/>
              <a:gd name="connsiteX18" fmla="*/ 0 w 3355943"/>
              <a:gd name="connsiteY18" fmla="*/ 1337663 h 3110844"/>
              <a:gd name="connsiteX19" fmla="*/ 0 w 3355943"/>
              <a:gd name="connsiteY19" fmla="*/ 777711 h 3110844"/>
              <a:gd name="connsiteX20" fmla="*/ 0 w 3355943"/>
              <a:gd name="connsiteY20" fmla="*/ 0 h 3110844"/>
              <a:gd name="connsiteX21" fmla="*/ 388856 w 3355943"/>
              <a:gd name="connsiteY21" fmla="*/ 388856 h 3110844"/>
              <a:gd name="connsiteX22" fmla="*/ 981849 w 3355943"/>
              <a:gd name="connsiteY22" fmla="*/ 388856 h 3110844"/>
              <a:gd name="connsiteX23" fmla="*/ 1600625 w 3355943"/>
              <a:gd name="connsiteY23" fmla="*/ 388856 h 3110844"/>
              <a:gd name="connsiteX24" fmla="*/ 2245183 w 3355943"/>
              <a:gd name="connsiteY24" fmla="*/ 388856 h 3110844"/>
              <a:gd name="connsiteX25" fmla="*/ 2967088 w 3355943"/>
              <a:gd name="connsiteY25" fmla="*/ 388856 h 3110844"/>
              <a:gd name="connsiteX26" fmla="*/ 2967088 w 3355943"/>
              <a:gd name="connsiteY26" fmla="*/ 925477 h 3110844"/>
              <a:gd name="connsiteX27" fmla="*/ 2967088 w 3355943"/>
              <a:gd name="connsiteY27" fmla="*/ 1485429 h 3110844"/>
              <a:gd name="connsiteX28" fmla="*/ 2967088 w 3355943"/>
              <a:gd name="connsiteY28" fmla="*/ 1998718 h 3110844"/>
              <a:gd name="connsiteX29" fmla="*/ 2967088 w 3355943"/>
              <a:gd name="connsiteY29" fmla="*/ 2721989 h 3110844"/>
              <a:gd name="connsiteX30" fmla="*/ 2348312 w 3355943"/>
              <a:gd name="connsiteY30" fmla="*/ 2721989 h 3110844"/>
              <a:gd name="connsiteX31" fmla="*/ 1781101 w 3355943"/>
              <a:gd name="connsiteY31" fmla="*/ 2721989 h 3110844"/>
              <a:gd name="connsiteX32" fmla="*/ 1136543 w 3355943"/>
              <a:gd name="connsiteY32" fmla="*/ 2721989 h 3110844"/>
              <a:gd name="connsiteX33" fmla="*/ 388856 w 3355943"/>
              <a:gd name="connsiteY33" fmla="*/ 2721989 h 3110844"/>
              <a:gd name="connsiteX34" fmla="*/ 388856 w 3355943"/>
              <a:gd name="connsiteY34" fmla="*/ 2162037 h 3110844"/>
              <a:gd name="connsiteX35" fmla="*/ 388856 w 3355943"/>
              <a:gd name="connsiteY35" fmla="*/ 1578754 h 3110844"/>
              <a:gd name="connsiteX36" fmla="*/ 388856 w 3355943"/>
              <a:gd name="connsiteY36" fmla="*/ 972139 h 3110844"/>
              <a:gd name="connsiteX37" fmla="*/ 388856 w 3355943"/>
              <a:gd name="connsiteY37" fmla="*/ 388856 h 3110844"/>
              <a:gd name="connsiteX38" fmla="*/ 0 w 3355943"/>
              <a:gd name="connsiteY38" fmla="*/ 0 h 3110844"/>
              <a:gd name="connsiteX39" fmla="*/ 388856 w 3355943"/>
              <a:gd name="connsiteY39" fmla="*/ 388856 h 3110844"/>
              <a:gd name="connsiteX40" fmla="*/ 0 w 3355943"/>
              <a:gd name="connsiteY40" fmla="*/ 3110844 h 3110844"/>
              <a:gd name="connsiteX41" fmla="*/ 388856 w 3355943"/>
              <a:gd name="connsiteY41" fmla="*/ 2721989 h 3110844"/>
              <a:gd name="connsiteX42" fmla="*/ 3355943 w 3355943"/>
              <a:gd name="connsiteY42" fmla="*/ 0 h 3110844"/>
              <a:gd name="connsiteX43" fmla="*/ 2967088 w 3355943"/>
              <a:gd name="connsiteY43" fmla="*/ 388856 h 3110844"/>
              <a:gd name="connsiteX44" fmla="*/ 3355943 w 3355943"/>
              <a:gd name="connsiteY44" fmla="*/ 3110844 h 3110844"/>
              <a:gd name="connsiteX45" fmla="*/ 2967088 w 3355943"/>
              <a:gd name="connsiteY45" fmla="*/ 2721989 h 31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55943" h="3110844" stroke="0" extrusionOk="0">
                <a:moveTo>
                  <a:pt x="388856" y="388856"/>
                </a:moveTo>
                <a:cubicBezTo>
                  <a:pt x="615819" y="385647"/>
                  <a:pt x="760366" y="390135"/>
                  <a:pt x="981849" y="388856"/>
                </a:cubicBezTo>
                <a:cubicBezTo>
                  <a:pt x="1203332" y="387577"/>
                  <a:pt x="1360373" y="409094"/>
                  <a:pt x="1600625" y="388856"/>
                </a:cubicBezTo>
                <a:cubicBezTo>
                  <a:pt x="1840877" y="368618"/>
                  <a:pt x="1959914" y="403832"/>
                  <a:pt x="2245183" y="388856"/>
                </a:cubicBezTo>
                <a:cubicBezTo>
                  <a:pt x="2530452" y="373880"/>
                  <a:pt x="2633048" y="354854"/>
                  <a:pt x="2967088" y="388856"/>
                </a:cubicBezTo>
                <a:cubicBezTo>
                  <a:pt x="2948401" y="644568"/>
                  <a:pt x="2978777" y="850928"/>
                  <a:pt x="2967088" y="995471"/>
                </a:cubicBezTo>
                <a:cubicBezTo>
                  <a:pt x="2955399" y="1140015"/>
                  <a:pt x="2991499" y="1394430"/>
                  <a:pt x="2967088" y="1625416"/>
                </a:cubicBezTo>
                <a:cubicBezTo>
                  <a:pt x="2942677" y="1856402"/>
                  <a:pt x="2986891" y="1933729"/>
                  <a:pt x="2967088" y="2138706"/>
                </a:cubicBezTo>
                <a:cubicBezTo>
                  <a:pt x="2947286" y="2343683"/>
                  <a:pt x="2979979" y="2487865"/>
                  <a:pt x="2967088" y="2721989"/>
                </a:cubicBezTo>
                <a:cubicBezTo>
                  <a:pt x="2711532" y="2700180"/>
                  <a:pt x="2563455" y="2695727"/>
                  <a:pt x="2322530" y="2721989"/>
                </a:cubicBezTo>
                <a:cubicBezTo>
                  <a:pt x="2081605" y="2748251"/>
                  <a:pt x="1971004" y="2692719"/>
                  <a:pt x="1729537" y="2721989"/>
                </a:cubicBezTo>
                <a:cubicBezTo>
                  <a:pt x="1488070" y="2751259"/>
                  <a:pt x="1270716" y="2724389"/>
                  <a:pt x="1110761" y="2721989"/>
                </a:cubicBezTo>
                <a:cubicBezTo>
                  <a:pt x="950806" y="2719589"/>
                  <a:pt x="715894" y="2690373"/>
                  <a:pt x="388856" y="2721989"/>
                </a:cubicBezTo>
                <a:cubicBezTo>
                  <a:pt x="372344" y="2415173"/>
                  <a:pt x="382536" y="2219224"/>
                  <a:pt x="388856" y="2092043"/>
                </a:cubicBezTo>
                <a:cubicBezTo>
                  <a:pt x="395176" y="1964862"/>
                  <a:pt x="362705" y="1704199"/>
                  <a:pt x="388856" y="1555423"/>
                </a:cubicBezTo>
                <a:cubicBezTo>
                  <a:pt x="415007" y="1406647"/>
                  <a:pt x="389001" y="1227790"/>
                  <a:pt x="388856" y="1042133"/>
                </a:cubicBezTo>
                <a:cubicBezTo>
                  <a:pt x="388712" y="856476"/>
                  <a:pt x="373140" y="703430"/>
                  <a:pt x="388856" y="388856"/>
                </a:cubicBezTo>
                <a:close/>
              </a:path>
              <a:path w="3355943" h="3110844" fill="lightenLess" stroke="0" extrusionOk="0">
                <a:moveTo>
                  <a:pt x="0" y="0"/>
                </a:moveTo>
                <a:cubicBezTo>
                  <a:pt x="294779" y="9628"/>
                  <a:pt x="430427" y="-11882"/>
                  <a:pt x="637629" y="0"/>
                </a:cubicBezTo>
                <a:cubicBezTo>
                  <a:pt x="844831" y="11882"/>
                  <a:pt x="965585" y="5814"/>
                  <a:pt x="1275258" y="0"/>
                </a:cubicBezTo>
                <a:cubicBezTo>
                  <a:pt x="1584931" y="-5814"/>
                  <a:pt x="1859420" y="-8420"/>
                  <a:pt x="2013566" y="0"/>
                </a:cubicBezTo>
                <a:cubicBezTo>
                  <a:pt x="2167712" y="8420"/>
                  <a:pt x="2475389" y="-17837"/>
                  <a:pt x="2651195" y="0"/>
                </a:cubicBezTo>
                <a:cubicBezTo>
                  <a:pt x="2827001" y="17837"/>
                  <a:pt x="3178948" y="-32031"/>
                  <a:pt x="3355943" y="0"/>
                </a:cubicBezTo>
                <a:cubicBezTo>
                  <a:pt x="3220067" y="161949"/>
                  <a:pt x="3171038" y="217889"/>
                  <a:pt x="2967088" y="388856"/>
                </a:cubicBezTo>
                <a:cubicBezTo>
                  <a:pt x="2817970" y="361380"/>
                  <a:pt x="2521193" y="375899"/>
                  <a:pt x="2374095" y="388856"/>
                </a:cubicBezTo>
                <a:cubicBezTo>
                  <a:pt x="2226997" y="401813"/>
                  <a:pt x="2074280" y="417281"/>
                  <a:pt x="1781101" y="388856"/>
                </a:cubicBezTo>
                <a:cubicBezTo>
                  <a:pt x="1487922" y="360431"/>
                  <a:pt x="1366837" y="409536"/>
                  <a:pt x="1136543" y="388856"/>
                </a:cubicBezTo>
                <a:cubicBezTo>
                  <a:pt x="906249" y="368176"/>
                  <a:pt x="615973" y="408006"/>
                  <a:pt x="388856" y="388856"/>
                </a:cubicBezTo>
                <a:cubicBezTo>
                  <a:pt x="237655" y="232314"/>
                  <a:pt x="196787" y="173203"/>
                  <a:pt x="0" y="0"/>
                </a:cubicBezTo>
                <a:close/>
              </a:path>
              <a:path w="3355943" h="3110844" fill="darkenLess" stroke="0" extrusionOk="0">
                <a:moveTo>
                  <a:pt x="0" y="3110844"/>
                </a:moveTo>
                <a:cubicBezTo>
                  <a:pt x="129050" y="2974396"/>
                  <a:pt x="244038" y="2890890"/>
                  <a:pt x="388856" y="2721989"/>
                </a:cubicBezTo>
                <a:cubicBezTo>
                  <a:pt x="618784" y="2706158"/>
                  <a:pt x="686666" y="2726680"/>
                  <a:pt x="981849" y="2721989"/>
                </a:cubicBezTo>
                <a:cubicBezTo>
                  <a:pt x="1277032" y="2717298"/>
                  <a:pt x="1449423" y="2740094"/>
                  <a:pt x="1677972" y="2721989"/>
                </a:cubicBezTo>
                <a:cubicBezTo>
                  <a:pt x="1906521" y="2703884"/>
                  <a:pt x="2114494" y="2737055"/>
                  <a:pt x="2322530" y="2721989"/>
                </a:cubicBezTo>
                <a:cubicBezTo>
                  <a:pt x="2530566" y="2706923"/>
                  <a:pt x="2679883" y="2705879"/>
                  <a:pt x="2967088" y="2721989"/>
                </a:cubicBezTo>
                <a:cubicBezTo>
                  <a:pt x="3065242" y="2799548"/>
                  <a:pt x="3216010" y="2977227"/>
                  <a:pt x="3355943" y="3110844"/>
                </a:cubicBezTo>
                <a:cubicBezTo>
                  <a:pt x="3199047" y="3096422"/>
                  <a:pt x="2899454" y="3140713"/>
                  <a:pt x="2751873" y="3110844"/>
                </a:cubicBezTo>
                <a:cubicBezTo>
                  <a:pt x="2604292" y="3080976"/>
                  <a:pt x="2174577" y="3079785"/>
                  <a:pt x="2013566" y="3110844"/>
                </a:cubicBezTo>
                <a:cubicBezTo>
                  <a:pt x="1852555" y="3141903"/>
                  <a:pt x="1509108" y="3115985"/>
                  <a:pt x="1275258" y="3110844"/>
                </a:cubicBezTo>
                <a:cubicBezTo>
                  <a:pt x="1041408" y="3105703"/>
                  <a:pt x="862168" y="3112467"/>
                  <a:pt x="637629" y="3110844"/>
                </a:cubicBezTo>
                <a:cubicBezTo>
                  <a:pt x="413090" y="3109221"/>
                  <a:pt x="247763" y="3133857"/>
                  <a:pt x="0" y="3110844"/>
                </a:cubicBezTo>
                <a:close/>
              </a:path>
              <a:path w="3355943" h="3110844" fill="lighten" stroke="0" extrusionOk="0">
                <a:moveTo>
                  <a:pt x="0" y="0"/>
                </a:moveTo>
                <a:cubicBezTo>
                  <a:pt x="160289" y="125086"/>
                  <a:pt x="225490" y="261481"/>
                  <a:pt x="388856" y="388856"/>
                </a:cubicBezTo>
                <a:cubicBezTo>
                  <a:pt x="417029" y="671888"/>
                  <a:pt x="408532" y="788140"/>
                  <a:pt x="388856" y="995471"/>
                </a:cubicBezTo>
                <a:cubicBezTo>
                  <a:pt x="369180" y="1202803"/>
                  <a:pt x="363102" y="1321426"/>
                  <a:pt x="388856" y="1532091"/>
                </a:cubicBezTo>
                <a:cubicBezTo>
                  <a:pt x="414610" y="1742756"/>
                  <a:pt x="391042" y="1959154"/>
                  <a:pt x="388856" y="2092043"/>
                </a:cubicBezTo>
                <a:cubicBezTo>
                  <a:pt x="386670" y="2224932"/>
                  <a:pt x="389222" y="2414578"/>
                  <a:pt x="388856" y="2721989"/>
                </a:cubicBezTo>
                <a:cubicBezTo>
                  <a:pt x="310931" y="2836193"/>
                  <a:pt x="62087" y="3012150"/>
                  <a:pt x="0" y="3110844"/>
                </a:cubicBezTo>
                <a:cubicBezTo>
                  <a:pt x="-20388" y="2864258"/>
                  <a:pt x="12064" y="2742422"/>
                  <a:pt x="0" y="2582001"/>
                </a:cubicBezTo>
                <a:cubicBezTo>
                  <a:pt x="-12064" y="2421580"/>
                  <a:pt x="24061" y="2237396"/>
                  <a:pt x="0" y="2053157"/>
                </a:cubicBezTo>
                <a:cubicBezTo>
                  <a:pt x="-24061" y="1868918"/>
                  <a:pt x="-592" y="1747405"/>
                  <a:pt x="0" y="1462097"/>
                </a:cubicBezTo>
                <a:cubicBezTo>
                  <a:pt x="592" y="1176789"/>
                  <a:pt x="-3879" y="1132817"/>
                  <a:pt x="0" y="902145"/>
                </a:cubicBezTo>
                <a:cubicBezTo>
                  <a:pt x="3879" y="671473"/>
                  <a:pt x="28668" y="407326"/>
                  <a:pt x="0" y="0"/>
                </a:cubicBezTo>
                <a:close/>
              </a:path>
              <a:path w="3355943" h="3110844" fill="darken" stroke="0" extrusionOk="0">
                <a:moveTo>
                  <a:pt x="3355943" y="0"/>
                </a:moveTo>
                <a:cubicBezTo>
                  <a:pt x="3324187" y="213214"/>
                  <a:pt x="3374619" y="451898"/>
                  <a:pt x="3355943" y="684386"/>
                </a:cubicBezTo>
                <a:cubicBezTo>
                  <a:pt x="3337267" y="916874"/>
                  <a:pt x="3330115" y="1097613"/>
                  <a:pt x="3355943" y="1368771"/>
                </a:cubicBezTo>
                <a:cubicBezTo>
                  <a:pt x="3381771" y="1639930"/>
                  <a:pt x="3334744" y="1834700"/>
                  <a:pt x="3355943" y="2022049"/>
                </a:cubicBezTo>
                <a:cubicBezTo>
                  <a:pt x="3377142" y="2209398"/>
                  <a:pt x="3403420" y="2726191"/>
                  <a:pt x="3355943" y="3110844"/>
                </a:cubicBezTo>
                <a:cubicBezTo>
                  <a:pt x="3244411" y="2997220"/>
                  <a:pt x="3096820" y="2856358"/>
                  <a:pt x="2967088" y="2721989"/>
                </a:cubicBezTo>
                <a:cubicBezTo>
                  <a:pt x="2956727" y="2482447"/>
                  <a:pt x="2985173" y="2368405"/>
                  <a:pt x="2967088" y="2115374"/>
                </a:cubicBezTo>
                <a:cubicBezTo>
                  <a:pt x="2949003" y="1862344"/>
                  <a:pt x="2981373" y="1817866"/>
                  <a:pt x="2967088" y="1602085"/>
                </a:cubicBezTo>
                <a:cubicBezTo>
                  <a:pt x="2952803" y="1386304"/>
                  <a:pt x="2986781" y="1188910"/>
                  <a:pt x="2967088" y="1042133"/>
                </a:cubicBezTo>
                <a:cubicBezTo>
                  <a:pt x="2947395" y="895356"/>
                  <a:pt x="2943984" y="582425"/>
                  <a:pt x="2967088" y="388856"/>
                </a:cubicBezTo>
                <a:cubicBezTo>
                  <a:pt x="3129888" y="237495"/>
                  <a:pt x="3235255" y="96736"/>
                  <a:pt x="3355943" y="0"/>
                </a:cubicBezTo>
                <a:close/>
              </a:path>
              <a:path w="3355943" h="3110844" fill="none" extrusionOk="0">
                <a:moveTo>
                  <a:pt x="0" y="0"/>
                </a:moveTo>
                <a:cubicBezTo>
                  <a:pt x="157900" y="21842"/>
                  <a:pt x="441658" y="21547"/>
                  <a:pt x="604070" y="0"/>
                </a:cubicBezTo>
                <a:cubicBezTo>
                  <a:pt x="766482" y="-21547"/>
                  <a:pt x="1011392" y="25267"/>
                  <a:pt x="1275258" y="0"/>
                </a:cubicBezTo>
                <a:cubicBezTo>
                  <a:pt x="1539124" y="-25267"/>
                  <a:pt x="1673913" y="25152"/>
                  <a:pt x="2013566" y="0"/>
                </a:cubicBezTo>
                <a:cubicBezTo>
                  <a:pt x="2353219" y="-25152"/>
                  <a:pt x="2516452" y="26048"/>
                  <a:pt x="2718314" y="0"/>
                </a:cubicBezTo>
                <a:cubicBezTo>
                  <a:pt x="2920176" y="-26048"/>
                  <a:pt x="3183491" y="-11564"/>
                  <a:pt x="3355943" y="0"/>
                </a:cubicBezTo>
                <a:cubicBezTo>
                  <a:pt x="3368295" y="226488"/>
                  <a:pt x="3348354" y="392798"/>
                  <a:pt x="3355943" y="622169"/>
                </a:cubicBezTo>
                <a:cubicBezTo>
                  <a:pt x="3363532" y="851540"/>
                  <a:pt x="3327815" y="1048147"/>
                  <a:pt x="3355943" y="1213229"/>
                </a:cubicBezTo>
                <a:cubicBezTo>
                  <a:pt x="3384071" y="1378311"/>
                  <a:pt x="3327960" y="1533641"/>
                  <a:pt x="3355943" y="1804290"/>
                </a:cubicBezTo>
                <a:cubicBezTo>
                  <a:pt x="3383926" y="2074939"/>
                  <a:pt x="3378405" y="2201648"/>
                  <a:pt x="3355943" y="2395350"/>
                </a:cubicBezTo>
                <a:cubicBezTo>
                  <a:pt x="3333481" y="2589052"/>
                  <a:pt x="3321896" y="2764259"/>
                  <a:pt x="3355943" y="3110844"/>
                </a:cubicBezTo>
                <a:cubicBezTo>
                  <a:pt x="3173881" y="3114879"/>
                  <a:pt x="2979815" y="3099389"/>
                  <a:pt x="2617636" y="3110844"/>
                </a:cubicBezTo>
                <a:cubicBezTo>
                  <a:pt x="2255457" y="3122299"/>
                  <a:pt x="2155435" y="3093105"/>
                  <a:pt x="1912888" y="3110844"/>
                </a:cubicBezTo>
                <a:cubicBezTo>
                  <a:pt x="1670341" y="3128583"/>
                  <a:pt x="1532155" y="3097745"/>
                  <a:pt x="1308818" y="3110844"/>
                </a:cubicBezTo>
                <a:cubicBezTo>
                  <a:pt x="1085481" y="3123944"/>
                  <a:pt x="860469" y="3121578"/>
                  <a:pt x="738307" y="3110844"/>
                </a:cubicBezTo>
                <a:cubicBezTo>
                  <a:pt x="616145" y="3100110"/>
                  <a:pt x="256854" y="3122037"/>
                  <a:pt x="0" y="3110844"/>
                </a:cubicBezTo>
                <a:cubicBezTo>
                  <a:pt x="-25983" y="2950705"/>
                  <a:pt x="-12114" y="2610089"/>
                  <a:pt x="0" y="2457567"/>
                </a:cubicBezTo>
                <a:cubicBezTo>
                  <a:pt x="12114" y="2305045"/>
                  <a:pt x="-10568" y="2064559"/>
                  <a:pt x="0" y="1928723"/>
                </a:cubicBezTo>
                <a:cubicBezTo>
                  <a:pt x="10568" y="1792887"/>
                  <a:pt x="19785" y="1583696"/>
                  <a:pt x="0" y="1337663"/>
                </a:cubicBezTo>
                <a:cubicBezTo>
                  <a:pt x="-19785" y="1091630"/>
                  <a:pt x="1587" y="925149"/>
                  <a:pt x="0" y="777711"/>
                </a:cubicBezTo>
                <a:cubicBezTo>
                  <a:pt x="-1587" y="630273"/>
                  <a:pt x="25996" y="263434"/>
                  <a:pt x="0" y="0"/>
                </a:cubicBezTo>
                <a:close/>
                <a:moveTo>
                  <a:pt x="388856" y="388856"/>
                </a:moveTo>
                <a:cubicBezTo>
                  <a:pt x="580793" y="371555"/>
                  <a:pt x="712497" y="392596"/>
                  <a:pt x="981849" y="388856"/>
                </a:cubicBezTo>
                <a:cubicBezTo>
                  <a:pt x="1251201" y="385116"/>
                  <a:pt x="1399791" y="361623"/>
                  <a:pt x="1600625" y="388856"/>
                </a:cubicBezTo>
                <a:cubicBezTo>
                  <a:pt x="1801459" y="416089"/>
                  <a:pt x="2048820" y="367070"/>
                  <a:pt x="2245183" y="388856"/>
                </a:cubicBezTo>
                <a:cubicBezTo>
                  <a:pt x="2441546" y="410642"/>
                  <a:pt x="2636738" y="377919"/>
                  <a:pt x="2967088" y="388856"/>
                </a:cubicBezTo>
                <a:cubicBezTo>
                  <a:pt x="2992479" y="537161"/>
                  <a:pt x="2974407" y="695265"/>
                  <a:pt x="2967088" y="925477"/>
                </a:cubicBezTo>
                <a:cubicBezTo>
                  <a:pt x="2959769" y="1155689"/>
                  <a:pt x="2974655" y="1363956"/>
                  <a:pt x="2967088" y="1485429"/>
                </a:cubicBezTo>
                <a:cubicBezTo>
                  <a:pt x="2959521" y="1606902"/>
                  <a:pt x="2943051" y="1891723"/>
                  <a:pt x="2967088" y="1998718"/>
                </a:cubicBezTo>
                <a:cubicBezTo>
                  <a:pt x="2991125" y="2105713"/>
                  <a:pt x="2990646" y="2373113"/>
                  <a:pt x="2967088" y="2721989"/>
                </a:cubicBezTo>
                <a:cubicBezTo>
                  <a:pt x="2665963" y="2692895"/>
                  <a:pt x="2513571" y="2700365"/>
                  <a:pt x="2348312" y="2721989"/>
                </a:cubicBezTo>
                <a:cubicBezTo>
                  <a:pt x="2183053" y="2743613"/>
                  <a:pt x="2007553" y="2702798"/>
                  <a:pt x="1781101" y="2721989"/>
                </a:cubicBezTo>
                <a:cubicBezTo>
                  <a:pt x="1554649" y="2741180"/>
                  <a:pt x="1348577" y="2736272"/>
                  <a:pt x="1136543" y="2721989"/>
                </a:cubicBezTo>
                <a:cubicBezTo>
                  <a:pt x="924509" y="2707706"/>
                  <a:pt x="645960" y="2721836"/>
                  <a:pt x="388856" y="2721989"/>
                </a:cubicBezTo>
                <a:cubicBezTo>
                  <a:pt x="382312" y="2460143"/>
                  <a:pt x="379174" y="2364421"/>
                  <a:pt x="388856" y="2162037"/>
                </a:cubicBezTo>
                <a:cubicBezTo>
                  <a:pt x="398538" y="1959653"/>
                  <a:pt x="403141" y="1777267"/>
                  <a:pt x="388856" y="1578754"/>
                </a:cubicBezTo>
                <a:cubicBezTo>
                  <a:pt x="374571" y="1380241"/>
                  <a:pt x="414863" y="1185140"/>
                  <a:pt x="388856" y="972139"/>
                </a:cubicBezTo>
                <a:cubicBezTo>
                  <a:pt x="362849" y="759139"/>
                  <a:pt x="364372" y="613063"/>
                  <a:pt x="388856" y="388856"/>
                </a:cubicBezTo>
                <a:close/>
                <a:moveTo>
                  <a:pt x="0" y="0"/>
                </a:moveTo>
                <a:cubicBezTo>
                  <a:pt x="82055" y="91499"/>
                  <a:pt x="222205" y="252512"/>
                  <a:pt x="388856" y="388856"/>
                </a:cubicBezTo>
                <a:moveTo>
                  <a:pt x="0" y="3110844"/>
                </a:moveTo>
                <a:cubicBezTo>
                  <a:pt x="87366" y="3022408"/>
                  <a:pt x="300797" y="2792347"/>
                  <a:pt x="388856" y="2721989"/>
                </a:cubicBezTo>
                <a:moveTo>
                  <a:pt x="3355943" y="0"/>
                </a:moveTo>
                <a:cubicBezTo>
                  <a:pt x="3278242" y="104023"/>
                  <a:pt x="3113691" y="241471"/>
                  <a:pt x="2967088" y="388856"/>
                </a:cubicBezTo>
                <a:moveTo>
                  <a:pt x="3355943" y="3110844"/>
                </a:moveTo>
                <a:cubicBezTo>
                  <a:pt x="3153502" y="2942100"/>
                  <a:pt x="3163954" y="2896788"/>
                  <a:pt x="2967088" y="272198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0" dirty="0">
                <a:solidFill>
                  <a:schemeClr val="tx1"/>
                </a:solidFill>
                <a:effectLst/>
              </a:rPr>
              <a:t>Operacija </a:t>
            </a:r>
            <a:r>
              <a:rPr lang="pl-PL" sz="3200" i="1" dirty="0">
                <a:solidFill>
                  <a:schemeClr val="tx1"/>
                </a:solidFill>
                <a:effectLst/>
              </a:rPr>
              <a:t>Maslenica</a:t>
            </a:r>
            <a:endParaRPr lang="pl-PL" sz="3200" i="1" dirty="0">
              <a:solidFill>
                <a:srgbClr val="212529"/>
              </a:solidFill>
              <a:effectLst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69AE6987-FD54-4BDB-B322-8EA10EFF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05901"/>
            <a:ext cx="8428431" cy="565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18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333" y="3065108"/>
            <a:ext cx="2467866" cy="3491234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2A1ACED8-7BD8-439C-9168-95D25C1A5C2B}"/>
              </a:ext>
            </a:extLst>
          </p:cNvPr>
          <p:cNvSpPr/>
          <p:nvPr/>
        </p:nvSpPr>
        <p:spPr>
          <a:xfrm>
            <a:off x="1055801" y="1517714"/>
            <a:ext cx="7657709" cy="4831237"/>
          </a:xfrm>
          <a:custGeom>
            <a:avLst/>
            <a:gdLst>
              <a:gd name="connsiteX0" fmla="*/ 8257767 w 7657709"/>
              <a:gd name="connsiteY0" fmla="*/ 2210629 h 4831237"/>
              <a:gd name="connsiteX1" fmla="*/ 7931714 w 7657709"/>
              <a:gd name="connsiteY1" fmla="*/ 2466044 h 4831237"/>
              <a:gd name="connsiteX2" fmla="*/ 7630742 w 7657709"/>
              <a:gd name="connsiteY2" fmla="*/ 2701811 h 4831237"/>
              <a:gd name="connsiteX3" fmla="*/ 3795222 w 7657709"/>
              <a:gd name="connsiteY3" fmla="*/ 4831144 h 4831237"/>
              <a:gd name="connsiteX4" fmla="*/ 10726 w 7657709"/>
              <a:gd name="connsiteY4" fmla="*/ 2596311 h 4831237"/>
              <a:gd name="connsiteX5" fmla="*/ 3566342 w 7657709"/>
              <a:gd name="connsiteY5" fmla="*/ 5685 h 4831237"/>
              <a:gd name="connsiteX6" fmla="*/ 7523836 w 7657709"/>
              <a:gd name="connsiteY6" fmla="*/ 1782440 h 4831237"/>
              <a:gd name="connsiteX7" fmla="*/ 7883462 w 7657709"/>
              <a:gd name="connsiteY7" fmla="*/ 1992253 h 4831237"/>
              <a:gd name="connsiteX8" fmla="*/ 8257767 w 7657709"/>
              <a:gd name="connsiteY8" fmla="*/ 2210629 h 483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57709" h="4831237" fill="none" extrusionOk="0">
                <a:moveTo>
                  <a:pt x="8257767" y="2210629"/>
                </a:moveTo>
                <a:cubicBezTo>
                  <a:pt x="8091562" y="2322590"/>
                  <a:pt x="8013937" y="2393547"/>
                  <a:pt x="7931714" y="2466044"/>
                </a:cubicBezTo>
                <a:cubicBezTo>
                  <a:pt x="7849490" y="2538541"/>
                  <a:pt x="7749073" y="2624781"/>
                  <a:pt x="7630742" y="2701811"/>
                </a:cubicBezTo>
                <a:cubicBezTo>
                  <a:pt x="7738966" y="4229314"/>
                  <a:pt x="5988712" y="4644501"/>
                  <a:pt x="3795222" y="4831144"/>
                </a:cubicBezTo>
                <a:cubicBezTo>
                  <a:pt x="1830392" y="4548673"/>
                  <a:pt x="212901" y="3969756"/>
                  <a:pt x="10726" y="2596311"/>
                </a:cubicBezTo>
                <a:cubicBezTo>
                  <a:pt x="-405818" y="846014"/>
                  <a:pt x="1374280" y="-7388"/>
                  <a:pt x="3566342" y="5685"/>
                </a:cubicBezTo>
                <a:cubicBezTo>
                  <a:pt x="5200366" y="-20285"/>
                  <a:pt x="6905887" y="798621"/>
                  <a:pt x="7523836" y="1782440"/>
                </a:cubicBezTo>
                <a:cubicBezTo>
                  <a:pt x="7691918" y="1871642"/>
                  <a:pt x="7787560" y="1942567"/>
                  <a:pt x="7883462" y="1992253"/>
                </a:cubicBezTo>
                <a:cubicBezTo>
                  <a:pt x="7979364" y="2041939"/>
                  <a:pt x="8089102" y="2117035"/>
                  <a:pt x="8257767" y="2210629"/>
                </a:cubicBezTo>
                <a:close/>
              </a:path>
              <a:path w="7657709" h="4831237" stroke="0" extrusionOk="0">
                <a:moveTo>
                  <a:pt x="8257767" y="2210629"/>
                </a:moveTo>
                <a:cubicBezTo>
                  <a:pt x="8147794" y="2287520"/>
                  <a:pt x="8057005" y="2358851"/>
                  <a:pt x="7963065" y="2441485"/>
                </a:cubicBezTo>
                <a:cubicBezTo>
                  <a:pt x="7869124" y="2524118"/>
                  <a:pt x="7765308" y="2595230"/>
                  <a:pt x="7630742" y="2701811"/>
                </a:cubicBezTo>
                <a:cubicBezTo>
                  <a:pt x="7327508" y="3545280"/>
                  <a:pt x="5596359" y="5104234"/>
                  <a:pt x="3795222" y="4831144"/>
                </a:cubicBezTo>
                <a:cubicBezTo>
                  <a:pt x="1647912" y="4654636"/>
                  <a:pt x="-129080" y="3974872"/>
                  <a:pt x="10726" y="2596311"/>
                </a:cubicBezTo>
                <a:cubicBezTo>
                  <a:pt x="-213871" y="1267602"/>
                  <a:pt x="1138913" y="-143437"/>
                  <a:pt x="3566342" y="5685"/>
                </a:cubicBezTo>
                <a:cubicBezTo>
                  <a:pt x="5513584" y="74993"/>
                  <a:pt x="6950648" y="639472"/>
                  <a:pt x="7523836" y="1782440"/>
                </a:cubicBezTo>
                <a:cubicBezTo>
                  <a:pt x="7604162" y="1812335"/>
                  <a:pt x="7712082" y="1881218"/>
                  <a:pt x="7868784" y="1983689"/>
                </a:cubicBezTo>
                <a:cubicBezTo>
                  <a:pt x="8025486" y="2086160"/>
                  <a:pt x="8136233" y="2137826"/>
                  <a:pt x="8257767" y="2210629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7836"/>
                      <a:gd name="adj2" fmla="val -42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Pročitaj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svjedočanstvo Verice </a:t>
            </a:r>
            <a:r>
              <a:rPr lang="hr-HR" sz="32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Marunček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o ratu u dijelu </a:t>
            </a:r>
            <a:r>
              <a:rPr lang="hr-HR" sz="32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povijesni koncept – povijesna perspektiva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185),</a:t>
            </a:r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</a:rPr>
              <a:t> a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potom odgovori na pitanja ispod teksta u bilježnicu.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47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Godine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„primirja”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8. 10. 1991. –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 prekinula sve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državno-pravne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odnose s republikama Jugoslavije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15. 1. 1992. – Europska zajednica (danas EU) priznala Hrvatsku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značajna uloga Njemačke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 1992. –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 postala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članica UN-a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dolazak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UNPROFOR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Hrvatsku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U BiH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travanj 1992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srpske snage započele agresiju na BiH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 zaraćene strane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srpska, hrvatska i bošnjačka (muslimanska) 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srpske snage činile progon hrvatskog i muslimanskog stanovništva, etničko čišćenje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uništenje Mostara, opsada Sarajeva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masakr u Srebrenici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počinile srpske snage pod vodstvom Ratka Mladića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ljeto 1995. – savezništvo Hrvatske vojske i Armije BiH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oslobođen značajan teritorij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Daytonski sporazum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kraj rata u BiH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oko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150 000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poginulih, podjela BiH na Federaciju i Republiku Srpsku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40450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6F04A26C-9B11-4EC4-AC7F-57435D817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35733097"/>
              </p:ext>
            </p:extLst>
          </p:nvPr>
        </p:nvGraphicFramePr>
        <p:xfrm>
          <a:off x="610802" y="1115592"/>
          <a:ext cx="10395669" cy="5450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jeća, odijelo&#10;&#10;Opis je automatski generiran">
            <a:extLst>
              <a:ext uri="{FF2B5EF4-FFF2-40B4-BE49-F238E27FC236}">
                <a16:creationId xmlns:a16="http://schemas.microsoft.com/office/drawing/2014/main" xmlns="" id="{EC09E88A-7767-497F-89C9-342C1B98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908" y="4044099"/>
            <a:ext cx="1901092" cy="268943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903563" y="1263062"/>
            <a:ext cx="4587713" cy="3365369"/>
          </a:xfrm>
          <a:custGeom>
            <a:avLst/>
            <a:gdLst>
              <a:gd name="connsiteX0" fmla="*/ 4055951 w 4587713"/>
              <a:gd name="connsiteY0" fmla="*/ 3290389 h 3365369"/>
              <a:gd name="connsiteX1" fmla="*/ 3702884 w 4587713"/>
              <a:gd name="connsiteY1" fmla="*/ 3229583 h 3365369"/>
              <a:gd name="connsiteX2" fmla="*/ 3363663 w 4587713"/>
              <a:gd name="connsiteY2" fmla="*/ 3171162 h 3365369"/>
              <a:gd name="connsiteX3" fmla="*/ 824567 w 4587713"/>
              <a:gd name="connsiteY3" fmla="*/ 2974871 h 3365369"/>
              <a:gd name="connsiteX4" fmla="*/ 876997 w 4587713"/>
              <a:gd name="connsiteY4" fmla="*/ 359366 h 3365369"/>
              <a:gd name="connsiteX5" fmla="*/ 3416561 w 4587713"/>
              <a:gd name="connsiteY5" fmla="*/ 215321 h 3365369"/>
              <a:gd name="connsiteX6" fmla="*/ 4045883 w 4587713"/>
              <a:gd name="connsiteY6" fmla="*/ 2768798 h 3365369"/>
              <a:gd name="connsiteX7" fmla="*/ 4055951 w 4587713"/>
              <a:gd name="connsiteY7" fmla="*/ 3290389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4055951" y="3290389"/>
                </a:moveTo>
                <a:cubicBezTo>
                  <a:pt x="3901151" y="3261545"/>
                  <a:pt x="3879797" y="3243266"/>
                  <a:pt x="3702884" y="3229583"/>
                </a:cubicBezTo>
                <a:cubicBezTo>
                  <a:pt x="3525971" y="3215900"/>
                  <a:pt x="3478790" y="3192690"/>
                  <a:pt x="3363663" y="3171162"/>
                </a:cubicBezTo>
                <a:cubicBezTo>
                  <a:pt x="2609613" y="3479033"/>
                  <a:pt x="1485433" y="3365981"/>
                  <a:pt x="824567" y="2974871"/>
                </a:cubicBezTo>
                <a:cubicBezTo>
                  <a:pt x="-337115" y="2562222"/>
                  <a:pt x="-509890" y="1034819"/>
                  <a:pt x="876997" y="359366"/>
                </a:cubicBezTo>
                <a:cubicBezTo>
                  <a:pt x="1638467" y="-119170"/>
                  <a:pt x="2615052" y="-75651"/>
                  <a:pt x="3416561" y="215321"/>
                </a:cubicBezTo>
                <a:cubicBezTo>
                  <a:pt x="4472720" y="796628"/>
                  <a:pt x="4821735" y="1910181"/>
                  <a:pt x="4045883" y="2768798"/>
                </a:cubicBezTo>
                <a:cubicBezTo>
                  <a:pt x="4042262" y="2911036"/>
                  <a:pt x="4038865" y="3130298"/>
                  <a:pt x="4055951" y="3290389"/>
                </a:cubicBezTo>
                <a:close/>
              </a:path>
              <a:path w="4587713" h="3365369" stroke="0" extrusionOk="0">
                <a:moveTo>
                  <a:pt x="4055951" y="3290389"/>
                </a:moveTo>
                <a:cubicBezTo>
                  <a:pt x="3939010" y="3286494"/>
                  <a:pt x="3876327" y="3264118"/>
                  <a:pt x="3730576" y="3234352"/>
                </a:cubicBezTo>
                <a:cubicBezTo>
                  <a:pt x="3584825" y="3204586"/>
                  <a:pt x="3489376" y="3188029"/>
                  <a:pt x="3363663" y="3171162"/>
                </a:cubicBezTo>
                <a:cubicBezTo>
                  <a:pt x="2514608" y="3348658"/>
                  <a:pt x="1437610" y="3587196"/>
                  <a:pt x="824567" y="2974871"/>
                </a:cubicBezTo>
                <a:cubicBezTo>
                  <a:pt x="-446300" y="2130609"/>
                  <a:pt x="-470008" y="1107726"/>
                  <a:pt x="876997" y="359366"/>
                </a:cubicBezTo>
                <a:cubicBezTo>
                  <a:pt x="1423859" y="-39748"/>
                  <a:pt x="2436293" y="-251784"/>
                  <a:pt x="3416561" y="215321"/>
                </a:cubicBezTo>
                <a:cubicBezTo>
                  <a:pt x="4710215" y="776699"/>
                  <a:pt x="4945115" y="1951439"/>
                  <a:pt x="4045883" y="2768798"/>
                </a:cubicBezTo>
                <a:cubicBezTo>
                  <a:pt x="4024119" y="2958787"/>
                  <a:pt x="4050481" y="3114660"/>
                  <a:pt x="4055951" y="3290389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8409"/>
                      <a:gd name="adj2" fmla="val 477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</a:rPr>
              <a:t>Kakve osjećaje ti izaziva ovaj prizor? Možeš li zamisliti da moraš napustiti svoju kuću/stan, svoje selo/grad na dulje vremensko razdoblje, ne znajući kad ćeš se vratiti?</a:t>
            </a:r>
            <a:endParaRPr lang="hr-HR" sz="7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1845B4B-DD6A-4171-B842-B9C68577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4149"/>
            <a:ext cx="6730738" cy="5439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79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20174394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9073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4555030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1309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61" y="3846136"/>
            <a:ext cx="1915777" cy="2710206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2A1ACED8-7BD8-439C-9168-95D25C1A5C2B}"/>
              </a:ext>
            </a:extLst>
          </p:cNvPr>
          <p:cNvSpPr/>
          <p:nvPr/>
        </p:nvSpPr>
        <p:spPr>
          <a:xfrm>
            <a:off x="203062" y="1225420"/>
            <a:ext cx="10160140" cy="5330922"/>
          </a:xfrm>
          <a:custGeom>
            <a:avLst/>
            <a:gdLst>
              <a:gd name="connsiteX0" fmla="*/ 10493494 w 10160140"/>
              <a:gd name="connsiteY0" fmla="*/ 3302613 h 5330922"/>
              <a:gd name="connsiteX1" fmla="*/ 10106008 w 10160140"/>
              <a:gd name="connsiteY1" fmla="*/ 3522835 h 5330922"/>
              <a:gd name="connsiteX2" fmla="*/ 9733718 w 10160140"/>
              <a:gd name="connsiteY2" fmla="*/ 3734421 h 5330922"/>
              <a:gd name="connsiteX3" fmla="*/ 4615955 w 10160140"/>
              <a:gd name="connsiteY3" fmla="*/ 5319775 h 5330922"/>
              <a:gd name="connsiteX4" fmla="*/ 129933 w 10160140"/>
              <a:gd name="connsiteY4" fmla="*/ 2066473 h 5330922"/>
              <a:gd name="connsiteX5" fmla="*/ 5260777 w 10160140"/>
              <a:gd name="connsiteY5" fmla="*/ 1689 h 5330922"/>
              <a:gd name="connsiteX6" fmla="*/ 10158050 w 10160140"/>
              <a:gd name="connsiteY6" fmla="*/ 2741900 h 5330922"/>
              <a:gd name="connsiteX7" fmla="*/ 10493494 w 10160140"/>
              <a:gd name="connsiteY7" fmla="*/ 3302613 h 533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0140" h="5330922" fill="none" extrusionOk="0">
                <a:moveTo>
                  <a:pt x="10493494" y="3302613"/>
                </a:moveTo>
                <a:cubicBezTo>
                  <a:pt x="10342737" y="3369269"/>
                  <a:pt x="10200746" y="3489702"/>
                  <a:pt x="10106008" y="3522835"/>
                </a:cubicBezTo>
                <a:cubicBezTo>
                  <a:pt x="10011270" y="3555968"/>
                  <a:pt x="9887639" y="3624766"/>
                  <a:pt x="9733718" y="3734421"/>
                </a:cubicBezTo>
                <a:cubicBezTo>
                  <a:pt x="9372322" y="4708986"/>
                  <a:pt x="6611865" y="5267283"/>
                  <a:pt x="4615955" y="5319775"/>
                </a:cubicBezTo>
                <a:cubicBezTo>
                  <a:pt x="1523790" y="5353511"/>
                  <a:pt x="-737864" y="3650540"/>
                  <a:pt x="129933" y="2066473"/>
                </a:cubicBezTo>
                <a:cubicBezTo>
                  <a:pt x="912885" y="396151"/>
                  <a:pt x="2879075" y="261347"/>
                  <a:pt x="5260777" y="1689"/>
                </a:cubicBezTo>
                <a:cubicBezTo>
                  <a:pt x="7912574" y="98042"/>
                  <a:pt x="10123711" y="1239460"/>
                  <a:pt x="10158050" y="2741900"/>
                </a:cubicBezTo>
                <a:cubicBezTo>
                  <a:pt x="10261183" y="2934053"/>
                  <a:pt x="10326832" y="3033901"/>
                  <a:pt x="10493494" y="3302613"/>
                </a:cubicBezTo>
                <a:close/>
              </a:path>
              <a:path w="10160140" h="5330922" stroke="0" extrusionOk="0">
                <a:moveTo>
                  <a:pt x="10493494" y="3302613"/>
                </a:moveTo>
                <a:cubicBezTo>
                  <a:pt x="10345279" y="3368908"/>
                  <a:pt x="10267508" y="3416316"/>
                  <a:pt x="10136399" y="3505563"/>
                </a:cubicBezTo>
                <a:cubicBezTo>
                  <a:pt x="10005290" y="3594810"/>
                  <a:pt x="9826831" y="3656347"/>
                  <a:pt x="9733718" y="3734421"/>
                </a:cubicBezTo>
                <a:cubicBezTo>
                  <a:pt x="8823165" y="4610982"/>
                  <a:pt x="6563335" y="5826761"/>
                  <a:pt x="4615955" y="5319775"/>
                </a:cubicBezTo>
                <a:cubicBezTo>
                  <a:pt x="1329560" y="4938437"/>
                  <a:pt x="-800517" y="3744428"/>
                  <a:pt x="129933" y="2066473"/>
                </a:cubicBezTo>
                <a:cubicBezTo>
                  <a:pt x="446957" y="848639"/>
                  <a:pt x="2449948" y="-339637"/>
                  <a:pt x="5260777" y="1689"/>
                </a:cubicBezTo>
                <a:cubicBezTo>
                  <a:pt x="8172203" y="197332"/>
                  <a:pt x="10150144" y="1248673"/>
                  <a:pt x="10158050" y="2741900"/>
                </a:cubicBezTo>
                <a:cubicBezTo>
                  <a:pt x="10246504" y="2929524"/>
                  <a:pt x="10364736" y="3082201"/>
                  <a:pt x="10493494" y="3302613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281"/>
                      <a:gd name="adj2" fmla="val 119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Pročitaj tekst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UNPROFOR-u (U/str. 181-182) , </a:t>
            </a:r>
            <a:r>
              <a:rPr lang="hr-HR" sz="2800" b="1" dirty="0">
                <a:solidFill>
                  <a:schemeClr val="tx1"/>
                </a:solidFill>
              </a:rPr>
              <a:t>a potom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odgovori </a:t>
            </a:r>
            <a:r>
              <a:rPr lang="hr-HR" sz="2800" b="1" dirty="0">
                <a:solidFill>
                  <a:schemeClr val="tx1"/>
                </a:solidFill>
              </a:rPr>
              <a:t>na pitanja u bilježnicu: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znači UNPROFOR?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su bile zadaće UNPROFOR-a?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se trebalo dogoditi s okupiranim područjima?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su zadaće UNPROFOR-a uglavnom ostale neispunjene?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li bilo slučajeva kršenja prva Srba u Hrvatskoj?</a:t>
            </a:r>
          </a:p>
        </p:txBody>
      </p:sp>
    </p:spTree>
    <p:extLst>
      <p:ext uri="{BB962C8B-B14F-4D97-AF65-F5344CB8AC3E}">
        <p14:creationId xmlns:p14="http://schemas.microsoft.com/office/powerpoint/2010/main" xmlns="" val="137193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Što znači UNPROFOR?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Što su bile zadaće UNPROFOR-a?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Što se trebalo dogoditi s okupiranim područjima?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Zašto su zadaće UNPROFOR-a uglavnom ostale neispunjene?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Je li bilo slučajeva kršenja prva Srba u Hrvatskoj?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8ECACF5-7C25-45DF-A219-6CE67B69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35" y="1178351"/>
            <a:ext cx="6339792" cy="567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152DC055-9A05-4111-964D-3BAFD027981A}"/>
              </a:ext>
            </a:extLst>
          </p:cNvPr>
          <p:cNvSpPr/>
          <p:nvPr/>
        </p:nvSpPr>
        <p:spPr>
          <a:xfrm>
            <a:off x="7022970" y="3808428"/>
            <a:ext cx="4600280" cy="2931736"/>
          </a:xfrm>
          <a:custGeom>
            <a:avLst/>
            <a:gdLst>
              <a:gd name="connsiteX0" fmla="*/ 366467 w 4600280"/>
              <a:gd name="connsiteY0" fmla="*/ 366467 h 2931736"/>
              <a:gd name="connsiteX1" fmla="*/ 933678 w 4600280"/>
              <a:gd name="connsiteY1" fmla="*/ 366467 h 2931736"/>
              <a:gd name="connsiteX2" fmla="*/ 1539562 w 4600280"/>
              <a:gd name="connsiteY2" fmla="*/ 366467 h 2931736"/>
              <a:gd name="connsiteX3" fmla="*/ 2184120 w 4600280"/>
              <a:gd name="connsiteY3" fmla="*/ 366467 h 2931736"/>
              <a:gd name="connsiteX4" fmla="*/ 2712657 w 4600280"/>
              <a:gd name="connsiteY4" fmla="*/ 366467 h 2931736"/>
              <a:gd name="connsiteX5" fmla="*/ 3395888 w 4600280"/>
              <a:gd name="connsiteY5" fmla="*/ 366467 h 2931736"/>
              <a:gd name="connsiteX6" fmla="*/ 4233813 w 4600280"/>
              <a:gd name="connsiteY6" fmla="*/ 366467 h 2931736"/>
              <a:gd name="connsiteX7" fmla="*/ 4233813 w 4600280"/>
              <a:gd name="connsiteY7" fmla="*/ 850203 h 2931736"/>
              <a:gd name="connsiteX8" fmla="*/ 4233813 w 4600280"/>
              <a:gd name="connsiteY8" fmla="*/ 1377916 h 2931736"/>
              <a:gd name="connsiteX9" fmla="*/ 4233813 w 4600280"/>
              <a:gd name="connsiteY9" fmla="*/ 1927616 h 2931736"/>
              <a:gd name="connsiteX10" fmla="*/ 4233813 w 4600280"/>
              <a:gd name="connsiteY10" fmla="*/ 2565269 h 2931736"/>
              <a:gd name="connsiteX11" fmla="*/ 3666602 w 4600280"/>
              <a:gd name="connsiteY11" fmla="*/ 2565269 h 2931736"/>
              <a:gd name="connsiteX12" fmla="*/ 3099392 w 4600280"/>
              <a:gd name="connsiteY12" fmla="*/ 2565269 h 2931736"/>
              <a:gd name="connsiteX13" fmla="*/ 2377487 w 4600280"/>
              <a:gd name="connsiteY13" fmla="*/ 2565269 h 2931736"/>
              <a:gd name="connsiteX14" fmla="*/ 1848950 w 4600280"/>
              <a:gd name="connsiteY14" fmla="*/ 2565269 h 2931736"/>
              <a:gd name="connsiteX15" fmla="*/ 1165719 w 4600280"/>
              <a:gd name="connsiteY15" fmla="*/ 2565269 h 2931736"/>
              <a:gd name="connsiteX16" fmla="*/ 366467 w 4600280"/>
              <a:gd name="connsiteY16" fmla="*/ 2565269 h 2931736"/>
              <a:gd name="connsiteX17" fmla="*/ 366467 w 4600280"/>
              <a:gd name="connsiteY17" fmla="*/ 2037557 h 2931736"/>
              <a:gd name="connsiteX18" fmla="*/ 366467 w 4600280"/>
              <a:gd name="connsiteY18" fmla="*/ 1487856 h 2931736"/>
              <a:gd name="connsiteX19" fmla="*/ 366467 w 4600280"/>
              <a:gd name="connsiteY19" fmla="*/ 916168 h 2931736"/>
              <a:gd name="connsiteX20" fmla="*/ 366467 w 4600280"/>
              <a:gd name="connsiteY20" fmla="*/ 366467 h 2931736"/>
              <a:gd name="connsiteX0" fmla="*/ 0 w 4600280"/>
              <a:gd name="connsiteY0" fmla="*/ 0 h 2931736"/>
              <a:gd name="connsiteX1" fmla="*/ 519174 w 4600280"/>
              <a:gd name="connsiteY1" fmla="*/ 0 h 2931736"/>
              <a:gd name="connsiteX2" fmla="*/ 1222360 w 4600280"/>
              <a:gd name="connsiteY2" fmla="*/ 0 h 2931736"/>
              <a:gd name="connsiteX3" fmla="*/ 1833540 w 4600280"/>
              <a:gd name="connsiteY3" fmla="*/ 0 h 2931736"/>
              <a:gd name="connsiteX4" fmla="*/ 2536726 w 4600280"/>
              <a:gd name="connsiteY4" fmla="*/ 0 h 2931736"/>
              <a:gd name="connsiteX5" fmla="*/ 3101903 w 4600280"/>
              <a:gd name="connsiteY5" fmla="*/ 0 h 2931736"/>
              <a:gd name="connsiteX6" fmla="*/ 3713083 w 4600280"/>
              <a:gd name="connsiteY6" fmla="*/ 0 h 2931736"/>
              <a:gd name="connsiteX7" fmla="*/ 4600280 w 4600280"/>
              <a:gd name="connsiteY7" fmla="*/ 0 h 2931736"/>
              <a:gd name="connsiteX8" fmla="*/ 4233813 w 4600280"/>
              <a:gd name="connsiteY8" fmla="*/ 366467 h 2931736"/>
              <a:gd name="connsiteX9" fmla="*/ 3589255 w 4600280"/>
              <a:gd name="connsiteY9" fmla="*/ 366467 h 2931736"/>
              <a:gd name="connsiteX10" fmla="*/ 2906024 w 4600280"/>
              <a:gd name="connsiteY10" fmla="*/ 366467 h 2931736"/>
              <a:gd name="connsiteX11" fmla="*/ 2300140 w 4600280"/>
              <a:gd name="connsiteY11" fmla="*/ 366467 h 2931736"/>
              <a:gd name="connsiteX12" fmla="*/ 1578235 w 4600280"/>
              <a:gd name="connsiteY12" fmla="*/ 366467 h 2931736"/>
              <a:gd name="connsiteX13" fmla="*/ 933678 w 4600280"/>
              <a:gd name="connsiteY13" fmla="*/ 366467 h 2931736"/>
              <a:gd name="connsiteX14" fmla="*/ 366467 w 4600280"/>
              <a:gd name="connsiteY14" fmla="*/ 366467 h 2931736"/>
              <a:gd name="connsiteX15" fmla="*/ 0 w 4600280"/>
              <a:gd name="connsiteY15" fmla="*/ 0 h 2931736"/>
              <a:gd name="connsiteX0" fmla="*/ 0 w 4600280"/>
              <a:gd name="connsiteY0" fmla="*/ 2931736 h 2931736"/>
              <a:gd name="connsiteX1" fmla="*/ 366467 w 4600280"/>
              <a:gd name="connsiteY1" fmla="*/ 2565269 h 2931736"/>
              <a:gd name="connsiteX2" fmla="*/ 1088372 w 4600280"/>
              <a:gd name="connsiteY2" fmla="*/ 2565269 h 2931736"/>
              <a:gd name="connsiteX3" fmla="*/ 1732929 w 4600280"/>
              <a:gd name="connsiteY3" fmla="*/ 2565269 h 2931736"/>
              <a:gd name="connsiteX4" fmla="*/ 2416160 w 4600280"/>
              <a:gd name="connsiteY4" fmla="*/ 2565269 h 2931736"/>
              <a:gd name="connsiteX5" fmla="*/ 3138065 w 4600280"/>
              <a:gd name="connsiteY5" fmla="*/ 2565269 h 2931736"/>
              <a:gd name="connsiteX6" fmla="*/ 4233813 w 4600280"/>
              <a:gd name="connsiteY6" fmla="*/ 2565269 h 2931736"/>
              <a:gd name="connsiteX7" fmla="*/ 4600280 w 4600280"/>
              <a:gd name="connsiteY7" fmla="*/ 2931736 h 2931736"/>
              <a:gd name="connsiteX8" fmla="*/ 4035103 w 4600280"/>
              <a:gd name="connsiteY8" fmla="*/ 2931736 h 2931736"/>
              <a:gd name="connsiteX9" fmla="*/ 3331917 w 4600280"/>
              <a:gd name="connsiteY9" fmla="*/ 2931736 h 2931736"/>
              <a:gd name="connsiteX10" fmla="*/ 2582729 w 4600280"/>
              <a:gd name="connsiteY10" fmla="*/ 2931736 h 2931736"/>
              <a:gd name="connsiteX11" fmla="*/ 2017551 w 4600280"/>
              <a:gd name="connsiteY11" fmla="*/ 2931736 h 2931736"/>
              <a:gd name="connsiteX12" fmla="*/ 1498377 w 4600280"/>
              <a:gd name="connsiteY12" fmla="*/ 2931736 h 2931736"/>
              <a:gd name="connsiteX13" fmla="*/ 795191 w 4600280"/>
              <a:gd name="connsiteY13" fmla="*/ 2931736 h 2931736"/>
              <a:gd name="connsiteX14" fmla="*/ 0 w 4600280"/>
              <a:gd name="connsiteY14" fmla="*/ 2931736 h 2931736"/>
              <a:gd name="connsiteX0" fmla="*/ 0 w 4600280"/>
              <a:gd name="connsiteY0" fmla="*/ 0 h 2931736"/>
              <a:gd name="connsiteX1" fmla="*/ 366467 w 4600280"/>
              <a:gd name="connsiteY1" fmla="*/ 366467 h 2931736"/>
              <a:gd name="connsiteX2" fmla="*/ 366467 w 4600280"/>
              <a:gd name="connsiteY2" fmla="*/ 960144 h 2931736"/>
              <a:gd name="connsiteX3" fmla="*/ 366467 w 4600280"/>
              <a:gd name="connsiteY3" fmla="*/ 1531832 h 2931736"/>
              <a:gd name="connsiteX4" fmla="*/ 366467 w 4600280"/>
              <a:gd name="connsiteY4" fmla="*/ 2565269 h 2931736"/>
              <a:gd name="connsiteX5" fmla="*/ 0 w 4600280"/>
              <a:gd name="connsiteY5" fmla="*/ 2931736 h 2931736"/>
              <a:gd name="connsiteX6" fmla="*/ 0 w 4600280"/>
              <a:gd name="connsiteY6" fmla="*/ 2404024 h 2931736"/>
              <a:gd name="connsiteX7" fmla="*/ 0 w 4600280"/>
              <a:gd name="connsiteY7" fmla="*/ 1759042 h 2931736"/>
              <a:gd name="connsiteX8" fmla="*/ 0 w 4600280"/>
              <a:gd name="connsiteY8" fmla="*/ 1202012 h 2931736"/>
              <a:gd name="connsiteX9" fmla="*/ 0 w 4600280"/>
              <a:gd name="connsiteY9" fmla="*/ 703617 h 2931736"/>
              <a:gd name="connsiteX10" fmla="*/ 0 w 4600280"/>
              <a:gd name="connsiteY10" fmla="*/ 0 h 2931736"/>
              <a:gd name="connsiteX0" fmla="*/ 4600280 w 4600280"/>
              <a:gd name="connsiteY0" fmla="*/ 0 h 2931736"/>
              <a:gd name="connsiteX1" fmla="*/ 4600280 w 4600280"/>
              <a:gd name="connsiteY1" fmla="*/ 586347 h 2931736"/>
              <a:gd name="connsiteX2" fmla="*/ 4600280 w 4600280"/>
              <a:gd name="connsiteY2" fmla="*/ 1143377 h 2931736"/>
              <a:gd name="connsiteX3" fmla="*/ 4600280 w 4600280"/>
              <a:gd name="connsiteY3" fmla="*/ 1671090 h 2931736"/>
              <a:gd name="connsiteX4" fmla="*/ 4600280 w 4600280"/>
              <a:gd name="connsiteY4" fmla="*/ 2316071 h 2931736"/>
              <a:gd name="connsiteX5" fmla="*/ 4600280 w 4600280"/>
              <a:gd name="connsiteY5" fmla="*/ 2931736 h 2931736"/>
              <a:gd name="connsiteX6" fmla="*/ 4233813 w 4600280"/>
              <a:gd name="connsiteY6" fmla="*/ 2565269 h 2931736"/>
              <a:gd name="connsiteX7" fmla="*/ 4233813 w 4600280"/>
              <a:gd name="connsiteY7" fmla="*/ 2081533 h 2931736"/>
              <a:gd name="connsiteX8" fmla="*/ 4233813 w 4600280"/>
              <a:gd name="connsiteY8" fmla="*/ 1575808 h 2931736"/>
              <a:gd name="connsiteX9" fmla="*/ 4233813 w 4600280"/>
              <a:gd name="connsiteY9" fmla="*/ 1048096 h 2931736"/>
              <a:gd name="connsiteX10" fmla="*/ 4233813 w 4600280"/>
              <a:gd name="connsiteY10" fmla="*/ 366467 h 2931736"/>
              <a:gd name="connsiteX11" fmla="*/ 4600280 w 4600280"/>
              <a:gd name="connsiteY11" fmla="*/ 0 h 2931736"/>
              <a:gd name="connsiteX0" fmla="*/ 0 w 4600280"/>
              <a:gd name="connsiteY0" fmla="*/ 0 h 2931736"/>
              <a:gd name="connsiteX1" fmla="*/ 519174 w 4600280"/>
              <a:gd name="connsiteY1" fmla="*/ 0 h 2931736"/>
              <a:gd name="connsiteX2" fmla="*/ 1084352 w 4600280"/>
              <a:gd name="connsiteY2" fmla="*/ 0 h 2931736"/>
              <a:gd name="connsiteX3" fmla="*/ 1695532 w 4600280"/>
              <a:gd name="connsiteY3" fmla="*/ 0 h 2931736"/>
              <a:gd name="connsiteX4" fmla="*/ 2214706 w 4600280"/>
              <a:gd name="connsiteY4" fmla="*/ 0 h 2931736"/>
              <a:gd name="connsiteX5" fmla="*/ 2733881 w 4600280"/>
              <a:gd name="connsiteY5" fmla="*/ 0 h 2931736"/>
              <a:gd name="connsiteX6" fmla="*/ 3299058 w 4600280"/>
              <a:gd name="connsiteY6" fmla="*/ 0 h 2931736"/>
              <a:gd name="connsiteX7" fmla="*/ 3910238 w 4600280"/>
              <a:gd name="connsiteY7" fmla="*/ 0 h 2931736"/>
              <a:gd name="connsiteX8" fmla="*/ 4600280 w 4600280"/>
              <a:gd name="connsiteY8" fmla="*/ 0 h 2931736"/>
              <a:gd name="connsiteX9" fmla="*/ 4600280 w 4600280"/>
              <a:gd name="connsiteY9" fmla="*/ 557030 h 2931736"/>
              <a:gd name="connsiteX10" fmla="*/ 4600280 w 4600280"/>
              <a:gd name="connsiteY10" fmla="*/ 1172694 h 2931736"/>
              <a:gd name="connsiteX11" fmla="*/ 4600280 w 4600280"/>
              <a:gd name="connsiteY11" fmla="*/ 1817676 h 2931736"/>
              <a:gd name="connsiteX12" fmla="*/ 4600280 w 4600280"/>
              <a:gd name="connsiteY12" fmla="*/ 2931736 h 2931736"/>
              <a:gd name="connsiteX13" fmla="*/ 3989100 w 4600280"/>
              <a:gd name="connsiteY13" fmla="*/ 2931736 h 2931736"/>
              <a:gd name="connsiteX14" fmla="*/ 3423923 w 4600280"/>
              <a:gd name="connsiteY14" fmla="*/ 2931736 h 2931736"/>
              <a:gd name="connsiteX15" fmla="*/ 2904748 w 4600280"/>
              <a:gd name="connsiteY15" fmla="*/ 2931736 h 2931736"/>
              <a:gd name="connsiteX16" fmla="*/ 2201563 w 4600280"/>
              <a:gd name="connsiteY16" fmla="*/ 2931736 h 2931736"/>
              <a:gd name="connsiteX17" fmla="*/ 1590383 w 4600280"/>
              <a:gd name="connsiteY17" fmla="*/ 2931736 h 2931736"/>
              <a:gd name="connsiteX18" fmla="*/ 1071208 w 4600280"/>
              <a:gd name="connsiteY18" fmla="*/ 2931736 h 2931736"/>
              <a:gd name="connsiteX19" fmla="*/ 0 w 4600280"/>
              <a:gd name="connsiteY19" fmla="*/ 2931736 h 2931736"/>
              <a:gd name="connsiteX20" fmla="*/ 0 w 4600280"/>
              <a:gd name="connsiteY20" fmla="*/ 2374706 h 2931736"/>
              <a:gd name="connsiteX21" fmla="*/ 0 w 4600280"/>
              <a:gd name="connsiteY21" fmla="*/ 1876311 h 2931736"/>
              <a:gd name="connsiteX22" fmla="*/ 0 w 4600280"/>
              <a:gd name="connsiteY22" fmla="*/ 1289964 h 2931736"/>
              <a:gd name="connsiteX23" fmla="*/ 0 w 4600280"/>
              <a:gd name="connsiteY23" fmla="*/ 762251 h 2931736"/>
              <a:gd name="connsiteX24" fmla="*/ 0 w 4600280"/>
              <a:gd name="connsiteY24" fmla="*/ 0 h 2931736"/>
              <a:gd name="connsiteX25" fmla="*/ 366467 w 4600280"/>
              <a:gd name="connsiteY25" fmla="*/ 366467 h 2931736"/>
              <a:gd name="connsiteX26" fmla="*/ 895004 w 4600280"/>
              <a:gd name="connsiteY26" fmla="*/ 366467 h 2931736"/>
              <a:gd name="connsiteX27" fmla="*/ 1578235 w 4600280"/>
              <a:gd name="connsiteY27" fmla="*/ 366467 h 2931736"/>
              <a:gd name="connsiteX28" fmla="*/ 2222793 w 4600280"/>
              <a:gd name="connsiteY28" fmla="*/ 366467 h 2931736"/>
              <a:gd name="connsiteX29" fmla="*/ 2790004 w 4600280"/>
              <a:gd name="connsiteY29" fmla="*/ 366467 h 2931736"/>
              <a:gd name="connsiteX30" fmla="*/ 3395888 w 4600280"/>
              <a:gd name="connsiteY30" fmla="*/ 366467 h 2931736"/>
              <a:gd name="connsiteX31" fmla="*/ 4233813 w 4600280"/>
              <a:gd name="connsiteY31" fmla="*/ 366467 h 2931736"/>
              <a:gd name="connsiteX32" fmla="*/ 4233813 w 4600280"/>
              <a:gd name="connsiteY32" fmla="*/ 850203 h 2931736"/>
              <a:gd name="connsiteX33" fmla="*/ 4233813 w 4600280"/>
              <a:gd name="connsiteY33" fmla="*/ 1355928 h 2931736"/>
              <a:gd name="connsiteX34" fmla="*/ 4233813 w 4600280"/>
              <a:gd name="connsiteY34" fmla="*/ 1905628 h 2931736"/>
              <a:gd name="connsiteX35" fmla="*/ 4233813 w 4600280"/>
              <a:gd name="connsiteY35" fmla="*/ 2565269 h 2931736"/>
              <a:gd name="connsiteX36" fmla="*/ 3550582 w 4600280"/>
              <a:gd name="connsiteY36" fmla="*/ 2565269 h 2931736"/>
              <a:gd name="connsiteX37" fmla="*/ 3022045 w 4600280"/>
              <a:gd name="connsiteY37" fmla="*/ 2565269 h 2931736"/>
              <a:gd name="connsiteX38" fmla="*/ 2416160 w 4600280"/>
              <a:gd name="connsiteY38" fmla="*/ 2565269 h 2931736"/>
              <a:gd name="connsiteX39" fmla="*/ 1771603 w 4600280"/>
              <a:gd name="connsiteY39" fmla="*/ 2565269 h 2931736"/>
              <a:gd name="connsiteX40" fmla="*/ 1204392 w 4600280"/>
              <a:gd name="connsiteY40" fmla="*/ 2565269 h 2931736"/>
              <a:gd name="connsiteX41" fmla="*/ 366467 w 4600280"/>
              <a:gd name="connsiteY41" fmla="*/ 2565269 h 2931736"/>
              <a:gd name="connsiteX42" fmla="*/ 366467 w 4600280"/>
              <a:gd name="connsiteY42" fmla="*/ 2037557 h 2931736"/>
              <a:gd name="connsiteX43" fmla="*/ 366467 w 4600280"/>
              <a:gd name="connsiteY43" fmla="*/ 1553820 h 2931736"/>
              <a:gd name="connsiteX44" fmla="*/ 366467 w 4600280"/>
              <a:gd name="connsiteY44" fmla="*/ 982132 h 2931736"/>
              <a:gd name="connsiteX45" fmla="*/ 366467 w 4600280"/>
              <a:gd name="connsiteY45" fmla="*/ 366467 h 2931736"/>
              <a:gd name="connsiteX46" fmla="*/ 0 w 4600280"/>
              <a:gd name="connsiteY46" fmla="*/ 0 h 2931736"/>
              <a:gd name="connsiteX47" fmla="*/ 366467 w 4600280"/>
              <a:gd name="connsiteY47" fmla="*/ 366467 h 2931736"/>
              <a:gd name="connsiteX48" fmla="*/ 0 w 4600280"/>
              <a:gd name="connsiteY48" fmla="*/ 2931736 h 2931736"/>
              <a:gd name="connsiteX49" fmla="*/ 366467 w 4600280"/>
              <a:gd name="connsiteY49" fmla="*/ 2565269 h 2931736"/>
              <a:gd name="connsiteX50" fmla="*/ 4600280 w 4600280"/>
              <a:gd name="connsiteY50" fmla="*/ 0 h 2931736"/>
              <a:gd name="connsiteX51" fmla="*/ 4233813 w 4600280"/>
              <a:gd name="connsiteY51" fmla="*/ 366467 h 2931736"/>
              <a:gd name="connsiteX52" fmla="*/ 4600280 w 4600280"/>
              <a:gd name="connsiteY52" fmla="*/ 2931736 h 2931736"/>
              <a:gd name="connsiteX53" fmla="*/ 4233813 w 4600280"/>
              <a:gd name="connsiteY53" fmla="*/ 2565269 h 293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00280" h="2931736" stroke="0" extrusionOk="0">
                <a:moveTo>
                  <a:pt x="366467" y="366467"/>
                </a:moveTo>
                <a:cubicBezTo>
                  <a:pt x="626428" y="364864"/>
                  <a:pt x="692275" y="339276"/>
                  <a:pt x="933678" y="366467"/>
                </a:cubicBezTo>
                <a:cubicBezTo>
                  <a:pt x="1175081" y="393658"/>
                  <a:pt x="1267074" y="357593"/>
                  <a:pt x="1539562" y="366467"/>
                </a:cubicBezTo>
                <a:cubicBezTo>
                  <a:pt x="1812050" y="375341"/>
                  <a:pt x="1898851" y="381443"/>
                  <a:pt x="2184120" y="366467"/>
                </a:cubicBezTo>
                <a:cubicBezTo>
                  <a:pt x="2469389" y="351491"/>
                  <a:pt x="2459434" y="391137"/>
                  <a:pt x="2712657" y="366467"/>
                </a:cubicBezTo>
                <a:cubicBezTo>
                  <a:pt x="2965880" y="341797"/>
                  <a:pt x="3186199" y="397144"/>
                  <a:pt x="3395888" y="366467"/>
                </a:cubicBezTo>
                <a:cubicBezTo>
                  <a:pt x="3605577" y="335790"/>
                  <a:pt x="4009260" y="340913"/>
                  <a:pt x="4233813" y="366467"/>
                </a:cubicBezTo>
                <a:cubicBezTo>
                  <a:pt x="4238291" y="481368"/>
                  <a:pt x="4256861" y="652603"/>
                  <a:pt x="4233813" y="850203"/>
                </a:cubicBezTo>
                <a:cubicBezTo>
                  <a:pt x="4210765" y="1047803"/>
                  <a:pt x="4242114" y="1150359"/>
                  <a:pt x="4233813" y="1377916"/>
                </a:cubicBezTo>
                <a:cubicBezTo>
                  <a:pt x="4225512" y="1605473"/>
                  <a:pt x="4240950" y="1810731"/>
                  <a:pt x="4233813" y="1927616"/>
                </a:cubicBezTo>
                <a:cubicBezTo>
                  <a:pt x="4226676" y="2044501"/>
                  <a:pt x="4231481" y="2271847"/>
                  <a:pt x="4233813" y="2565269"/>
                </a:cubicBezTo>
                <a:cubicBezTo>
                  <a:pt x="4063240" y="2566843"/>
                  <a:pt x="3893553" y="2563935"/>
                  <a:pt x="3666602" y="2565269"/>
                </a:cubicBezTo>
                <a:cubicBezTo>
                  <a:pt x="3439651" y="2566603"/>
                  <a:pt x="3286205" y="2544271"/>
                  <a:pt x="3099392" y="2565269"/>
                </a:cubicBezTo>
                <a:cubicBezTo>
                  <a:pt x="2912579" y="2586268"/>
                  <a:pt x="2552277" y="2547340"/>
                  <a:pt x="2377487" y="2565269"/>
                </a:cubicBezTo>
                <a:cubicBezTo>
                  <a:pt x="2202698" y="2583198"/>
                  <a:pt x="1994403" y="2553402"/>
                  <a:pt x="1848950" y="2565269"/>
                </a:cubicBezTo>
                <a:cubicBezTo>
                  <a:pt x="1703497" y="2577136"/>
                  <a:pt x="1462708" y="2584096"/>
                  <a:pt x="1165719" y="2565269"/>
                </a:cubicBezTo>
                <a:cubicBezTo>
                  <a:pt x="868730" y="2546442"/>
                  <a:pt x="750743" y="2532833"/>
                  <a:pt x="366467" y="2565269"/>
                </a:cubicBezTo>
                <a:cubicBezTo>
                  <a:pt x="351449" y="2440881"/>
                  <a:pt x="341585" y="2220781"/>
                  <a:pt x="366467" y="2037557"/>
                </a:cubicBezTo>
                <a:cubicBezTo>
                  <a:pt x="391349" y="1854333"/>
                  <a:pt x="383194" y="1703173"/>
                  <a:pt x="366467" y="1487856"/>
                </a:cubicBezTo>
                <a:cubicBezTo>
                  <a:pt x="349740" y="1272539"/>
                  <a:pt x="351952" y="1079494"/>
                  <a:pt x="366467" y="916168"/>
                </a:cubicBezTo>
                <a:cubicBezTo>
                  <a:pt x="380982" y="752842"/>
                  <a:pt x="342555" y="586320"/>
                  <a:pt x="366467" y="366467"/>
                </a:cubicBezTo>
                <a:close/>
              </a:path>
              <a:path w="4600280" h="2931736" fill="lightenLess" stroke="0" extrusionOk="0">
                <a:moveTo>
                  <a:pt x="0" y="0"/>
                </a:moveTo>
                <a:cubicBezTo>
                  <a:pt x="187049" y="8215"/>
                  <a:pt x="335915" y="-2811"/>
                  <a:pt x="519174" y="0"/>
                </a:cubicBezTo>
                <a:cubicBezTo>
                  <a:pt x="702433" y="2811"/>
                  <a:pt x="875354" y="14211"/>
                  <a:pt x="1222360" y="0"/>
                </a:cubicBezTo>
                <a:cubicBezTo>
                  <a:pt x="1569366" y="-14211"/>
                  <a:pt x="1684492" y="17700"/>
                  <a:pt x="1833540" y="0"/>
                </a:cubicBezTo>
                <a:cubicBezTo>
                  <a:pt x="1982588" y="-17700"/>
                  <a:pt x="2366728" y="21018"/>
                  <a:pt x="2536726" y="0"/>
                </a:cubicBezTo>
                <a:cubicBezTo>
                  <a:pt x="2706724" y="-21018"/>
                  <a:pt x="2977453" y="14921"/>
                  <a:pt x="3101903" y="0"/>
                </a:cubicBezTo>
                <a:cubicBezTo>
                  <a:pt x="3226353" y="-14921"/>
                  <a:pt x="3563702" y="-21904"/>
                  <a:pt x="3713083" y="0"/>
                </a:cubicBezTo>
                <a:cubicBezTo>
                  <a:pt x="3862464" y="21904"/>
                  <a:pt x="4418386" y="1871"/>
                  <a:pt x="4600280" y="0"/>
                </a:cubicBezTo>
                <a:cubicBezTo>
                  <a:pt x="4432601" y="147702"/>
                  <a:pt x="4386315" y="202766"/>
                  <a:pt x="4233813" y="366467"/>
                </a:cubicBezTo>
                <a:cubicBezTo>
                  <a:pt x="3988715" y="388994"/>
                  <a:pt x="3855453" y="341197"/>
                  <a:pt x="3589255" y="366467"/>
                </a:cubicBezTo>
                <a:cubicBezTo>
                  <a:pt x="3323057" y="391737"/>
                  <a:pt x="3097925" y="373215"/>
                  <a:pt x="2906024" y="366467"/>
                </a:cubicBezTo>
                <a:cubicBezTo>
                  <a:pt x="2714123" y="359719"/>
                  <a:pt x="2446302" y="361348"/>
                  <a:pt x="2300140" y="366467"/>
                </a:cubicBezTo>
                <a:cubicBezTo>
                  <a:pt x="2153978" y="371586"/>
                  <a:pt x="1912353" y="349203"/>
                  <a:pt x="1578235" y="366467"/>
                </a:cubicBezTo>
                <a:cubicBezTo>
                  <a:pt x="1244117" y="383731"/>
                  <a:pt x="1138572" y="349224"/>
                  <a:pt x="933678" y="366467"/>
                </a:cubicBezTo>
                <a:cubicBezTo>
                  <a:pt x="728784" y="383710"/>
                  <a:pt x="600429" y="344892"/>
                  <a:pt x="366467" y="366467"/>
                </a:cubicBezTo>
                <a:cubicBezTo>
                  <a:pt x="266217" y="297901"/>
                  <a:pt x="191071" y="165971"/>
                  <a:pt x="0" y="0"/>
                </a:cubicBezTo>
                <a:close/>
              </a:path>
              <a:path w="4600280" h="2931736" fill="darkenLess" stroke="0" extrusionOk="0">
                <a:moveTo>
                  <a:pt x="0" y="2931736"/>
                </a:moveTo>
                <a:cubicBezTo>
                  <a:pt x="107006" y="2823264"/>
                  <a:pt x="262035" y="2652943"/>
                  <a:pt x="366467" y="2565269"/>
                </a:cubicBezTo>
                <a:cubicBezTo>
                  <a:pt x="534563" y="2541925"/>
                  <a:pt x="909392" y="2531821"/>
                  <a:pt x="1088372" y="2565269"/>
                </a:cubicBezTo>
                <a:cubicBezTo>
                  <a:pt x="1267352" y="2598717"/>
                  <a:pt x="1572424" y="2536920"/>
                  <a:pt x="1732929" y="2565269"/>
                </a:cubicBezTo>
                <a:cubicBezTo>
                  <a:pt x="1893434" y="2593618"/>
                  <a:pt x="2244969" y="2582688"/>
                  <a:pt x="2416160" y="2565269"/>
                </a:cubicBezTo>
                <a:cubicBezTo>
                  <a:pt x="2587351" y="2547850"/>
                  <a:pt x="2964654" y="2567895"/>
                  <a:pt x="3138065" y="2565269"/>
                </a:cubicBezTo>
                <a:cubicBezTo>
                  <a:pt x="3311477" y="2562643"/>
                  <a:pt x="3844553" y="2603311"/>
                  <a:pt x="4233813" y="2565269"/>
                </a:cubicBezTo>
                <a:cubicBezTo>
                  <a:pt x="4409741" y="2753569"/>
                  <a:pt x="4485748" y="2790766"/>
                  <a:pt x="4600280" y="2931736"/>
                </a:cubicBezTo>
                <a:cubicBezTo>
                  <a:pt x="4350542" y="2943449"/>
                  <a:pt x="4274557" y="2956936"/>
                  <a:pt x="4035103" y="2931736"/>
                </a:cubicBezTo>
                <a:cubicBezTo>
                  <a:pt x="3795649" y="2906536"/>
                  <a:pt x="3668644" y="2903454"/>
                  <a:pt x="3331917" y="2931736"/>
                </a:cubicBezTo>
                <a:cubicBezTo>
                  <a:pt x="2995190" y="2960018"/>
                  <a:pt x="2771868" y="2909932"/>
                  <a:pt x="2582729" y="2931736"/>
                </a:cubicBezTo>
                <a:cubicBezTo>
                  <a:pt x="2393590" y="2953540"/>
                  <a:pt x="2214489" y="2921002"/>
                  <a:pt x="2017551" y="2931736"/>
                </a:cubicBezTo>
                <a:cubicBezTo>
                  <a:pt x="1820613" y="2942470"/>
                  <a:pt x="1612543" y="2955157"/>
                  <a:pt x="1498377" y="2931736"/>
                </a:cubicBezTo>
                <a:cubicBezTo>
                  <a:pt x="1384211" y="2908315"/>
                  <a:pt x="1052077" y="2911980"/>
                  <a:pt x="795191" y="2931736"/>
                </a:cubicBezTo>
                <a:cubicBezTo>
                  <a:pt x="538305" y="2951492"/>
                  <a:pt x="268354" y="2932209"/>
                  <a:pt x="0" y="2931736"/>
                </a:cubicBezTo>
                <a:close/>
              </a:path>
              <a:path w="4600280" h="2931736" fill="lighten" stroke="0" extrusionOk="0">
                <a:moveTo>
                  <a:pt x="0" y="0"/>
                </a:moveTo>
                <a:cubicBezTo>
                  <a:pt x="102345" y="107501"/>
                  <a:pt x="286255" y="259856"/>
                  <a:pt x="366467" y="366467"/>
                </a:cubicBezTo>
                <a:cubicBezTo>
                  <a:pt x="359252" y="630988"/>
                  <a:pt x="360287" y="774761"/>
                  <a:pt x="366467" y="960144"/>
                </a:cubicBezTo>
                <a:cubicBezTo>
                  <a:pt x="372647" y="1145527"/>
                  <a:pt x="368247" y="1347182"/>
                  <a:pt x="366467" y="1531832"/>
                </a:cubicBezTo>
                <a:cubicBezTo>
                  <a:pt x="364687" y="1716482"/>
                  <a:pt x="361077" y="2246856"/>
                  <a:pt x="366467" y="2565269"/>
                </a:cubicBezTo>
                <a:cubicBezTo>
                  <a:pt x="299705" y="2665191"/>
                  <a:pt x="107786" y="2815195"/>
                  <a:pt x="0" y="2931736"/>
                </a:cubicBezTo>
                <a:cubicBezTo>
                  <a:pt x="24660" y="2739698"/>
                  <a:pt x="11970" y="2540365"/>
                  <a:pt x="0" y="2404024"/>
                </a:cubicBezTo>
                <a:cubicBezTo>
                  <a:pt x="-11970" y="2267683"/>
                  <a:pt x="-621" y="2035905"/>
                  <a:pt x="0" y="1759042"/>
                </a:cubicBezTo>
                <a:cubicBezTo>
                  <a:pt x="621" y="1482179"/>
                  <a:pt x="-13816" y="1321420"/>
                  <a:pt x="0" y="1202012"/>
                </a:cubicBezTo>
                <a:cubicBezTo>
                  <a:pt x="13816" y="1082604"/>
                  <a:pt x="-23791" y="906105"/>
                  <a:pt x="0" y="703617"/>
                </a:cubicBezTo>
                <a:cubicBezTo>
                  <a:pt x="23791" y="501130"/>
                  <a:pt x="15796" y="292314"/>
                  <a:pt x="0" y="0"/>
                </a:cubicBezTo>
                <a:close/>
              </a:path>
              <a:path w="4600280" h="2931736" fill="darken" stroke="0" extrusionOk="0">
                <a:moveTo>
                  <a:pt x="4600280" y="0"/>
                </a:moveTo>
                <a:cubicBezTo>
                  <a:pt x="4599679" y="133619"/>
                  <a:pt x="4609708" y="361532"/>
                  <a:pt x="4600280" y="586347"/>
                </a:cubicBezTo>
                <a:cubicBezTo>
                  <a:pt x="4590852" y="811162"/>
                  <a:pt x="4596828" y="897442"/>
                  <a:pt x="4600280" y="1143377"/>
                </a:cubicBezTo>
                <a:cubicBezTo>
                  <a:pt x="4603733" y="1389312"/>
                  <a:pt x="4624727" y="1553076"/>
                  <a:pt x="4600280" y="1671090"/>
                </a:cubicBezTo>
                <a:cubicBezTo>
                  <a:pt x="4575833" y="1789104"/>
                  <a:pt x="4568374" y="2048155"/>
                  <a:pt x="4600280" y="2316071"/>
                </a:cubicBezTo>
                <a:cubicBezTo>
                  <a:pt x="4632186" y="2583987"/>
                  <a:pt x="4614776" y="2675562"/>
                  <a:pt x="4600280" y="2931736"/>
                </a:cubicBezTo>
                <a:cubicBezTo>
                  <a:pt x="4509303" y="2851812"/>
                  <a:pt x="4365929" y="2676555"/>
                  <a:pt x="4233813" y="2565269"/>
                </a:cubicBezTo>
                <a:cubicBezTo>
                  <a:pt x="4215836" y="2350267"/>
                  <a:pt x="4224701" y="2218971"/>
                  <a:pt x="4233813" y="2081533"/>
                </a:cubicBezTo>
                <a:cubicBezTo>
                  <a:pt x="4242925" y="1944095"/>
                  <a:pt x="4249232" y="1698050"/>
                  <a:pt x="4233813" y="1575808"/>
                </a:cubicBezTo>
                <a:cubicBezTo>
                  <a:pt x="4218394" y="1453567"/>
                  <a:pt x="4214660" y="1225820"/>
                  <a:pt x="4233813" y="1048096"/>
                </a:cubicBezTo>
                <a:cubicBezTo>
                  <a:pt x="4252966" y="870372"/>
                  <a:pt x="4231414" y="646650"/>
                  <a:pt x="4233813" y="366467"/>
                </a:cubicBezTo>
                <a:cubicBezTo>
                  <a:pt x="4358833" y="220492"/>
                  <a:pt x="4421649" y="159001"/>
                  <a:pt x="4600280" y="0"/>
                </a:cubicBezTo>
                <a:close/>
              </a:path>
              <a:path w="4600280" h="2931736" fill="none" extrusionOk="0">
                <a:moveTo>
                  <a:pt x="0" y="0"/>
                </a:moveTo>
                <a:cubicBezTo>
                  <a:pt x="123326" y="-18106"/>
                  <a:pt x="400675" y="19169"/>
                  <a:pt x="519174" y="0"/>
                </a:cubicBezTo>
                <a:cubicBezTo>
                  <a:pt x="637673" y="-19169"/>
                  <a:pt x="931364" y="24382"/>
                  <a:pt x="1084352" y="0"/>
                </a:cubicBezTo>
                <a:cubicBezTo>
                  <a:pt x="1237340" y="-24382"/>
                  <a:pt x="1483481" y="12175"/>
                  <a:pt x="1695532" y="0"/>
                </a:cubicBezTo>
                <a:cubicBezTo>
                  <a:pt x="1907583" y="-12175"/>
                  <a:pt x="2104273" y="-12065"/>
                  <a:pt x="2214706" y="0"/>
                </a:cubicBezTo>
                <a:cubicBezTo>
                  <a:pt x="2325139" y="12065"/>
                  <a:pt x="2597655" y="-18114"/>
                  <a:pt x="2733881" y="0"/>
                </a:cubicBezTo>
                <a:cubicBezTo>
                  <a:pt x="2870107" y="18114"/>
                  <a:pt x="3156335" y="10925"/>
                  <a:pt x="3299058" y="0"/>
                </a:cubicBezTo>
                <a:cubicBezTo>
                  <a:pt x="3441781" y="-10925"/>
                  <a:pt x="3784602" y="-14908"/>
                  <a:pt x="3910238" y="0"/>
                </a:cubicBezTo>
                <a:cubicBezTo>
                  <a:pt x="4035874" y="14908"/>
                  <a:pt x="4316305" y="11777"/>
                  <a:pt x="4600280" y="0"/>
                </a:cubicBezTo>
                <a:cubicBezTo>
                  <a:pt x="4584925" y="201554"/>
                  <a:pt x="4581132" y="347582"/>
                  <a:pt x="4600280" y="557030"/>
                </a:cubicBezTo>
                <a:cubicBezTo>
                  <a:pt x="4619429" y="766478"/>
                  <a:pt x="4598332" y="982145"/>
                  <a:pt x="4600280" y="1172694"/>
                </a:cubicBezTo>
                <a:cubicBezTo>
                  <a:pt x="4602228" y="1363243"/>
                  <a:pt x="4570410" y="1639100"/>
                  <a:pt x="4600280" y="1817676"/>
                </a:cubicBezTo>
                <a:cubicBezTo>
                  <a:pt x="4630150" y="1996252"/>
                  <a:pt x="4571905" y="2508456"/>
                  <a:pt x="4600280" y="2931736"/>
                </a:cubicBezTo>
                <a:cubicBezTo>
                  <a:pt x="4327558" y="2954358"/>
                  <a:pt x="4134357" y="2948477"/>
                  <a:pt x="3989100" y="2931736"/>
                </a:cubicBezTo>
                <a:cubicBezTo>
                  <a:pt x="3843843" y="2914995"/>
                  <a:pt x="3593486" y="2918752"/>
                  <a:pt x="3423923" y="2931736"/>
                </a:cubicBezTo>
                <a:cubicBezTo>
                  <a:pt x="3254360" y="2944720"/>
                  <a:pt x="3130117" y="2919317"/>
                  <a:pt x="2904748" y="2931736"/>
                </a:cubicBezTo>
                <a:cubicBezTo>
                  <a:pt x="2679379" y="2944155"/>
                  <a:pt x="2409860" y="2948673"/>
                  <a:pt x="2201563" y="2931736"/>
                </a:cubicBezTo>
                <a:cubicBezTo>
                  <a:pt x="1993266" y="2914799"/>
                  <a:pt x="1840754" y="2925208"/>
                  <a:pt x="1590383" y="2931736"/>
                </a:cubicBezTo>
                <a:cubicBezTo>
                  <a:pt x="1340012" y="2938264"/>
                  <a:pt x="1312683" y="2934557"/>
                  <a:pt x="1071208" y="2931736"/>
                </a:cubicBezTo>
                <a:cubicBezTo>
                  <a:pt x="829734" y="2928915"/>
                  <a:pt x="458218" y="2982129"/>
                  <a:pt x="0" y="2931736"/>
                </a:cubicBezTo>
                <a:cubicBezTo>
                  <a:pt x="20228" y="2793047"/>
                  <a:pt x="13157" y="2546125"/>
                  <a:pt x="0" y="2374706"/>
                </a:cubicBezTo>
                <a:cubicBezTo>
                  <a:pt x="-13157" y="2203287"/>
                  <a:pt x="4026" y="2102255"/>
                  <a:pt x="0" y="1876311"/>
                </a:cubicBezTo>
                <a:cubicBezTo>
                  <a:pt x="-4026" y="1650368"/>
                  <a:pt x="27505" y="1536500"/>
                  <a:pt x="0" y="1289964"/>
                </a:cubicBezTo>
                <a:cubicBezTo>
                  <a:pt x="-27505" y="1043428"/>
                  <a:pt x="11780" y="1019777"/>
                  <a:pt x="0" y="762251"/>
                </a:cubicBezTo>
                <a:cubicBezTo>
                  <a:pt x="-11780" y="504725"/>
                  <a:pt x="-33188" y="222647"/>
                  <a:pt x="0" y="0"/>
                </a:cubicBezTo>
                <a:close/>
                <a:moveTo>
                  <a:pt x="366467" y="366467"/>
                </a:moveTo>
                <a:cubicBezTo>
                  <a:pt x="585175" y="366287"/>
                  <a:pt x="699854" y="379401"/>
                  <a:pt x="895004" y="366467"/>
                </a:cubicBezTo>
                <a:cubicBezTo>
                  <a:pt x="1090154" y="353533"/>
                  <a:pt x="1241981" y="355519"/>
                  <a:pt x="1578235" y="366467"/>
                </a:cubicBezTo>
                <a:cubicBezTo>
                  <a:pt x="1914489" y="377415"/>
                  <a:pt x="2070310" y="357732"/>
                  <a:pt x="2222793" y="366467"/>
                </a:cubicBezTo>
                <a:cubicBezTo>
                  <a:pt x="2375276" y="375202"/>
                  <a:pt x="2609109" y="371736"/>
                  <a:pt x="2790004" y="366467"/>
                </a:cubicBezTo>
                <a:cubicBezTo>
                  <a:pt x="2970899" y="361198"/>
                  <a:pt x="3118637" y="339271"/>
                  <a:pt x="3395888" y="366467"/>
                </a:cubicBezTo>
                <a:cubicBezTo>
                  <a:pt x="3673139" y="393663"/>
                  <a:pt x="3993174" y="363299"/>
                  <a:pt x="4233813" y="366467"/>
                </a:cubicBezTo>
                <a:cubicBezTo>
                  <a:pt x="4249697" y="553977"/>
                  <a:pt x="4214488" y="746802"/>
                  <a:pt x="4233813" y="850203"/>
                </a:cubicBezTo>
                <a:cubicBezTo>
                  <a:pt x="4253138" y="953604"/>
                  <a:pt x="4214849" y="1189190"/>
                  <a:pt x="4233813" y="1355928"/>
                </a:cubicBezTo>
                <a:cubicBezTo>
                  <a:pt x="4252777" y="1522666"/>
                  <a:pt x="4245989" y="1704445"/>
                  <a:pt x="4233813" y="1905628"/>
                </a:cubicBezTo>
                <a:cubicBezTo>
                  <a:pt x="4221637" y="2106811"/>
                  <a:pt x="4237441" y="2244936"/>
                  <a:pt x="4233813" y="2565269"/>
                </a:cubicBezTo>
                <a:cubicBezTo>
                  <a:pt x="4008724" y="2543458"/>
                  <a:pt x="3762314" y="2557599"/>
                  <a:pt x="3550582" y="2565269"/>
                </a:cubicBezTo>
                <a:cubicBezTo>
                  <a:pt x="3338850" y="2572939"/>
                  <a:pt x="3268628" y="2578959"/>
                  <a:pt x="3022045" y="2565269"/>
                </a:cubicBezTo>
                <a:cubicBezTo>
                  <a:pt x="2775462" y="2551579"/>
                  <a:pt x="2662790" y="2554839"/>
                  <a:pt x="2416160" y="2565269"/>
                </a:cubicBezTo>
                <a:cubicBezTo>
                  <a:pt x="2169531" y="2575699"/>
                  <a:pt x="1902408" y="2560354"/>
                  <a:pt x="1771603" y="2565269"/>
                </a:cubicBezTo>
                <a:cubicBezTo>
                  <a:pt x="1640798" y="2570184"/>
                  <a:pt x="1435405" y="2560152"/>
                  <a:pt x="1204392" y="2565269"/>
                </a:cubicBezTo>
                <a:cubicBezTo>
                  <a:pt x="973379" y="2570386"/>
                  <a:pt x="550088" y="2554547"/>
                  <a:pt x="366467" y="2565269"/>
                </a:cubicBezTo>
                <a:cubicBezTo>
                  <a:pt x="362200" y="2349267"/>
                  <a:pt x="368578" y="2285742"/>
                  <a:pt x="366467" y="2037557"/>
                </a:cubicBezTo>
                <a:cubicBezTo>
                  <a:pt x="364356" y="1789372"/>
                  <a:pt x="343347" y="1778465"/>
                  <a:pt x="366467" y="1553820"/>
                </a:cubicBezTo>
                <a:cubicBezTo>
                  <a:pt x="389587" y="1329175"/>
                  <a:pt x="359259" y="1125263"/>
                  <a:pt x="366467" y="982132"/>
                </a:cubicBezTo>
                <a:cubicBezTo>
                  <a:pt x="373675" y="839001"/>
                  <a:pt x="370590" y="603426"/>
                  <a:pt x="366467" y="366467"/>
                </a:cubicBezTo>
                <a:close/>
                <a:moveTo>
                  <a:pt x="0" y="0"/>
                </a:moveTo>
                <a:cubicBezTo>
                  <a:pt x="87887" y="67372"/>
                  <a:pt x="241944" y="235230"/>
                  <a:pt x="366467" y="366467"/>
                </a:cubicBezTo>
                <a:moveTo>
                  <a:pt x="0" y="2931736"/>
                </a:moveTo>
                <a:cubicBezTo>
                  <a:pt x="100068" y="2831441"/>
                  <a:pt x="203402" y="2694363"/>
                  <a:pt x="366467" y="2565269"/>
                </a:cubicBezTo>
                <a:moveTo>
                  <a:pt x="4600280" y="0"/>
                </a:moveTo>
                <a:cubicBezTo>
                  <a:pt x="4412690" y="151432"/>
                  <a:pt x="4328846" y="276079"/>
                  <a:pt x="4233813" y="366467"/>
                </a:cubicBezTo>
                <a:moveTo>
                  <a:pt x="4600280" y="2931736"/>
                </a:moveTo>
                <a:cubicBezTo>
                  <a:pt x="4483513" y="2826173"/>
                  <a:pt x="4387401" y="2706681"/>
                  <a:pt x="4233813" y="256526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0" i="0" dirty="0">
                <a:solidFill>
                  <a:schemeClr val="tx1"/>
                </a:solidFill>
                <a:effectLst/>
              </a:rPr>
              <a:t>Okupirana područja RH početkom 1992. godine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2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94098869"/>
              </p:ext>
            </p:extLst>
          </p:nvPr>
        </p:nvGraphicFramePr>
        <p:xfrm>
          <a:off x="147686" y="126319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2024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714</Words>
  <Application>Microsoft Office PowerPoint</Application>
  <PresentationFormat>Custom</PresentationFormat>
  <Paragraphs>199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Elephant</vt:lpstr>
      <vt:lpstr>Calibri</vt:lpstr>
      <vt:lpstr>Times New Roman</vt:lpstr>
      <vt:lpstr>Calibri Light</vt:lpstr>
      <vt:lpstr>Office Theme</vt:lpstr>
      <vt:lpstr>Godine „primirja”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Rat u Bosni i Hercegovini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57</cp:revision>
  <dcterms:created xsi:type="dcterms:W3CDTF">2021-01-04T08:54:24Z</dcterms:created>
  <dcterms:modified xsi:type="dcterms:W3CDTF">2021-07-05T10:33:23Z</dcterms:modified>
</cp:coreProperties>
</file>